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2"/>
  </p:notesMasterIdLst>
  <p:handoutMasterIdLst>
    <p:handoutMasterId r:id="rId23"/>
  </p:handoutMasterIdLst>
  <p:sldIdLst>
    <p:sldId id="278" r:id="rId2"/>
    <p:sldId id="300" r:id="rId3"/>
    <p:sldId id="257" r:id="rId4"/>
    <p:sldId id="280" r:id="rId5"/>
    <p:sldId id="281" r:id="rId6"/>
    <p:sldId id="279" r:id="rId7"/>
    <p:sldId id="283" r:id="rId8"/>
    <p:sldId id="276" r:id="rId9"/>
    <p:sldId id="282" r:id="rId10"/>
    <p:sldId id="277" r:id="rId11"/>
    <p:sldId id="289" r:id="rId12"/>
    <p:sldId id="290" r:id="rId13"/>
    <p:sldId id="291" r:id="rId14"/>
    <p:sldId id="292" r:id="rId15"/>
    <p:sldId id="304" r:id="rId16"/>
    <p:sldId id="303" r:id="rId17"/>
    <p:sldId id="302" r:id="rId18"/>
    <p:sldId id="306" r:id="rId19"/>
    <p:sldId id="305" r:id="rId20"/>
    <p:sldId id="296" r:id="rId21"/>
  </p:sldIdLst>
  <p:sldSz cx="9144000" cy="6858000" type="screen4x3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18551D5-DA9C-412B-94CB-E3F08E986C1F}">
          <p14:sldIdLst>
            <p14:sldId id="278"/>
            <p14:sldId id="300"/>
            <p14:sldId id="257"/>
            <p14:sldId id="280"/>
            <p14:sldId id="281"/>
            <p14:sldId id="279"/>
            <p14:sldId id="283"/>
            <p14:sldId id="276"/>
            <p14:sldId id="282"/>
          </p14:sldIdLst>
        </p14:section>
        <p14:section name="Sección sin título" id="{80421DF1-2F26-448B-A021-ECA84F04B22E}">
          <p14:sldIdLst>
            <p14:sldId id="277"/>
            <p14:sldId id="289"/>
            <p14:sldId id="290"/>
            <p14:sldId id="291"/>
            <p14:sldId id="292"/>
            <p14:sldId id="304"/>
            <p14:sldId id="303"/>
            <p14:sldId id="302"/>
            <p14:sldId id="306"/>
            <p14:sldId id="305"/>
            <p14:sldId id="296"/>
          </p14:sldIdLst>
        </p14:section>
        <p14:section name="Sección sin título" id="{F50D8EE5-F29B-49E5-99C2-D8B310CCB98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4660"/>
  </p:normalViewPr>
  <p:slideViewPr>
    <p:cSldViewPr>
      <p:cViewPr varScale="1">
        <p:scale>
          <a:sx n="80" d="100"/>
          <a:sy n="80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54FEA1-AAC1-4DE4-957A-0B93D298E383}" type="doc">
      <dgm:prSet loTypeId="urn:microsoft.com/office/officeart/2005/8/layout/matrix1" loCatId="matrix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9F91DF14-D807-4A89-9A94-DEF8BE8C23D2}">
      <dgm:prSet phldrT="[Texto]"/>
      <dgm:spPr/>
      <dgm:t>
        <a:bodyPr/>
        <a:lstStyle/>
        <a:p>
          <a:r>
            <a: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Análisis</a:t>
          </a:r>
        </a:p>
      </dgm:t>
    </dgm:pt>
    <dgm:pt modelId="{1D48BAF8-5F2C-4153-B86F-A1637076F646}" type="parTrans" cxnId="{95D024F5-B925-4109-ACC6-89329E48A29D}">
      <dgm:prSet/>
      <dgm:spPr/>
      <dgm:t>
        <a:bodyPr/>
        <a:lstStyle/>
        <a:p>
          <a:endParaRPr lang="es-MX"/>
        </a:p>
      </dgm:t>
    </dgm:pt>
    <dgm:pt modelId="{FB12B44D-BACF-48EB-B5EE-D92290BDD8FC}" type="sibTrans" cxnId="{95D024F5-B925-4109-ACC6-89329E48A29D}">
      <dgm:prSet/>
      <dgm:spPr/>
      <dgm:t>
        <a:bodyPr/>
        <a:lstStyle/>
        <a:p>
          <a:endParaRPr lang="es-MX"/>
        </a:p>
      </dgm:t>
    </dgm:pt>
    <dgm:pt modelId="{302CC09B-9688-44D3-8211-179642C82A0D}">
      <dgm:prSet phldrT="[Texto]"/>
      <dgm:spPr/>
      <dgm:t>
        <a:bodyPr/>
        <a:lstStyle/>
        <a:p>
          <a:r>
            <a: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Mejores Prácticas</a:t>
          </a:r>
        </a:p>
      </dgm:t>
    </dgm:pt>
    <dgm:pt modelId="{D2227B4C-69D8-489E-8F86-9DD8CBB380D1}" type="parTrans" cxnId="{EE0F1260-43CC-40AC-A900-9DBB64B8C1E7}">
      <dgm:prSet/>
      <dgm:spPr/>
      <dgm:t>
        <a:bodyPr/>
        <a:lstStyle/>
        <a:p>
          <a:endParaRPr lang="es-MX"/>
        </a:p>
      </dgm:t>
    </dgm:pt>
    <dgm:pt modelId="{A7154DC6-8BBC-474D-B7A3-B363D574754D}" type="sibTrans" cxnId="{EE0F1260-43CC-40AC-A900-9DBB64B8C1E7}">
      <dgm:prSet/>
      <dgm:spPr/>
      <dgm:t>
        <a:bodyPr/>
        <a:lstStyle/>
        <a:p>
          <a:endParaRPr lang="es-MX"/>
        </a:p>
      </dgm:t>
    </dgm:pt>
    <dgm:pt modelId="{25B35616-78DC-4B16-A2B9-B4DAA0828EC1}">
      <dgm:prSet phldrT="[Texto]"/>
      <dgm:spPr/>
      <dgm:t>
        <a:bodyPr/>
        <a:lstStyle/>
        <a:p>
          <a:r>
            <a: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Principales Estrategias</a:t>
          </a:r>
        </a:p>
      </dgm:t>
    </dgm:pt>
    <dgm:pt modelId="{779BC83F-059B-4BB2-92A3-5B0BA1EB7372}" type="parTrans" cxnId="{2E6A55AC-87BF-41E7-9ADB-0132A8EBB4B6}">
      <dgm:prSet/>
      <dgm:spPr/>
      <dgm:t>
        <a:bodyPr/>
        <a:lstStyle/>
        <a:p>
          <a:endParaRPr lang="es-MX"/>
        </a:p>
      </dgm:t>
    </dgm:pt>
    <dgm:pt modelId="{D89AB94B-3E85-406A-A58F-C7D7F516227A}" type="sibTrans" cxnId="{2E6A55AC-87BF-41E7-9ADB-0132A8EBB4B6}">
      <dgm:prSet/>
      <dgm:spPr/>
      <dgm:t>
        <a:bodyPr/>
        <a:lstStyle/>
        <a:p>
          <a:endParaRPr lang="es-MX"/>
        </a:p>
      </dgm:t>
    </dgm:pt>
    <dgm:pt modelId="{4918E271-24FA-4064-B911-1CFC04DFAFB8}">
      <dgm:prSet phldrT="[Texto]"/>
      <dgm:spPr/>
      <dgm:t>
        <a:bodyPr/>
        <a:lstStyle/>
        <a:p>
          <a:r>
            <a: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Función Jurisdiccional</a:t>
          </a:r>
        </a:p>
      </dgm:t>
    </dgm:pt>
    <dgm:pt modelId="{2EC51F47-76D7-4871-A281-FEEE07A64663}" type="parTrans" cxnId="{5B1B0D92-6C89-4687-9C73-78DDB5AB995C}">
      <dgm:prSet/>
      <dgm:spPr/>
      <dgm:t>
        <a:bodyPr/>
        <a:lstStyle/>
        <a:p>
          <a:endParaRPr lang="es-MX"/>
        </a:p>
      </dgm:t>
    </dgm:pt>
    <dgm:pt modelId="{43E07169-A5DE-46AD-904B-CABDFA91CD18}" type="sibTrans" cxnId="{5B1B0D92-6C89-4687-9C73-78DDB5AB995C}">
      <dgm:prSet/>
      <dgm:spPr/>
      <dgm:t>
        <a:bodyPr/>
        <a:lstStyle/>
        <a:p>
          <a:endParaRPr lang="es-MX"/>
        </a:p>
      </dgm:t>
    </dgm:pt>
    <dgm:pt modelId="{43FBB587-F6D5-42D6-B3A3-01244084CE8D}">
      <dgm:prSet phldrT="[Texto]"/>
      <dgm:spPr/>
      <dgm:t>
        <a:bodyPr/>
        <a:lstStyle/>
        <a:p>
          <a:r>
            <a: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 Administrativa</a:t>
          </a:r>
        </a:p>
      </dgm:t>
    </dgm:pt>
    <dgm:pt modelId="{144B3EB6-E225-40E0-99B4-A1045C514DA2}" type="parTrans" cxnId="{BFA6BF77-A9FB-433B-B094-A8CE93DFB531}">
      <dgm:prSet/>
      <dgm:spPr/>
      <dgm:t>
        <a:bodyPr/>
        <a:lstStyle/>
        <a:p>
          <a:endParaRPr lang="es-MX"/>
        </a:p>
      </dgm:t>
    </dgm:pt>
    <dgm:pt modelId="{9340FEE1-BBF7-4640-801C-BC223F45FCFF}" type="sibTrans" cxnId="{BFA6BF77-A9FB-433B-B094-A8CE93DFB531}">
      <dgm:prSet/>
      <dgm:spPr/>
      <dgm:t>
        <a:bodyPr/>
        <a:lstStyle/>
        <a:p>
          <a:endParaRPr lang="es-MX"/>
        </a:p>
      </dgm:t>
    </dgm:pt>
    <dgm:pt modelId="{977F7957-3368-4477-A070-A0A9A68937BA}" type="pres">
      <dgm:prSet presAssocID="{A454FEA1-AAC1-4DE4-957A-0B93D298E38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51E00F-9D66-451E-B036-DE759C5F7826}" type="pres">
      <dgm:prSet presAssocID="{A454FEA1-AAC1-4DE4-957A-0B93D298E383}" presName="matrix" presStyleCnt="0"/>
      <dgm:spPr/>
    </dgm:pt>
    <dgm:pt modelId="{FC0C576A-AB85-45D4-B0B5-E42364C2AC42}" type="pres">
      <dgm:prSet presAssocID="{A454FEA1-AAC1-4DE4-957A-0B93D298E383}" presName="tile1" presStyleLbl="node1" presStyleIdx="0" presStyleCnt="4"/>
      <dgm:spPr/>
    </dgm:pt>
    <dgm:pt modelId="{49B5BB7D-C3DA-440E-980C-AADB13A85950}" type="pres">
      <dgm:prSet presAssocID="{A454FEA1-AAC1-4DE4-957A-0B93D298E38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888965B-063B-4BD9-BD9D-F15730569FF6}" type="pres">
      <dgm:prSet presAssocID="{A454FEA1-AAC1-4DE4-957A-0B93D298E383}" presName="tile2" presStyleLbl="node1" presStyleIdx="1" presStyleCnt="4"/>
      <dgm:spPr/>
    </dgm:pt>
    <dgm:pt modelId="{24DF04BA-A9CE-4AE4-AF2D-A5AE0999CDAB}" type="pres">
      <dgm:prSet presAssocID="{A454FEA1-AAC1-4DE4-957A-0B93D298E38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8B4D00F-2A86-432A-8E5E-52ED3055157D}" type="pres">
      <dgm:prSet presAssocID="{A454FEA1-AAC1-4DE4-957A-0B93D298E383}" presName="tile3" presStyleLbl="node1" presStyleIdx="2" presStyleCnt="4"/>
      <dgm:spPr/>
    </dgm:pt>
    <dgm:pt modelId="{9A352746-F3C7-484E-AAF5-001822831BC1}" type="pres">
      <dgm:prSet presAssocID="{A454FEA1-AAC1-4DE4-957A-0B93D298E38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EACB954-B8DC-4FE0-A0B9-B277694F6737}" type="pres">
      <dgm:prSet presAssocID="{A454FEA1-AAC1-4DE4-957A-0B93D298E383}" presName="tile4" presStyleLbl="node1" presStyleIdx="3" presStyleCnt="4"/>
      <dgm:spPr/>
    </dgm:pt>
    <dgm:pt modelId="{7F579168-0A1D-4A78-9178-F4B6B3009C5E}" type="pres">
      <dgm:prSet presAssocID="{A454FEA1-AAC1-4DE4-957A-0B93D298E38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757B182-B1AC-4C2B-83B1-7CE68E5CA30A}" type="pres">
      <dgm:prSet presAssocID="{A454FEA1-AAC1-4DE4-957A-0B93D298E383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1BD5000-851A-43F2-B3DB-7E8FB5D976B9}" type="presOf" srcId="{A454FEA1-AAC1-4DE4-957A-0B93D298E383}" destId="{977F7957-3368-4477-A070-A0A9A68937BA}" srcOrd="0" destOrd="0" presId="urn:microsoft.com/office/officeart/2005/8/layout/matrix1"/>
    <dgm:cxn modelId="{EE0F1260-43CC-40AC-A900-9DBB64B8C1E7}" srcId="{9F91DF14-D807-4A89-9A94-DEF8BE8C23D2}" destId="{302CC09B-9688-44D3-8211-179642C82A0D}" srcOrd="0" destOrd="0" parTransId="{D2227B4C-69D8-489E-8F86-9DD8CBB380D1}" sibTransId="{A7154DC6-8BBC-474D-B7A3-B363D574754D}"/>
    <dgm:cxn modelId="{67ABE863-15F8-4E28-AADA-F7F9618AD9A9}" type="presOf" srcId="{25B35616-78DC-4B16-A2B9-B4DAA0828EC1}" destId="{5888965B-063B-4BD9-BD9D-F15730569FF6}" srcOrd="0" destOrd="0" presId="urn:microsoft.com/office/officeart/2005/8/layout/matrix1"/>
    <dgm:cxn modelId="{AEE5FF44-2480-4EF7-9AB6-DEAF9818436B}" type="presOf" srcId="{9F91DF14-D807-4A89-9A94-DEF8BE8C23D2}" destId="{7757B182-B1AC-4C2B-83B1-7CE68E5CA30A}" srcOrd="0" destOrd="0" presId="urn:microsoft.com/office/officeart/2005/8/layout/matrix1"/>
    <dgm:cxn modelId="{3A49B44B-5CE4-4590-B8E9-7F343A4BAA1D}" type="presOf" srcId="{4918E271-24FA-4064-B911-1CFC04DFAFB8}" destId="{9A352746-F3C7-484E-AAF5-001822831BC1}" srcOrd="1" destOrd="0" presId="urn:microsoft.com/office/officeart/2005/8/layout/matrix1"/>
    <dgm:cxn modelId="{822DAF51-8050-42C0-8DA3-BE4C56D1205D}" type="presOf" srcId="{25B35616-78DC-4B16-A2B9-B4DAA0828EC1}" destId="{24DF04BA-A9CE-4AE4-AF2D-A5AE0999CDAB}" srcOrd="1" destOrd="0" presId="urn:microsoft.com/office/officeart/2005/8/layout/matrix1"/>
    <dgm:cxn modelId="{23075A57-36EF-4BBD-B726-2C27F79A788A}" type="presOf" srcId="{43FBB587-F6D5-42D6-B3A3-01244084CE8D}" destId="{7F579168-0A1D-4A78-9178-F4B6B3009C5E}" srcOrd="1" destOrd="0" presId="urn:microsoft.com/office/officeart/2005/8/layout/matrix1"/>
    <dgm:cxn modelId="{BFA6BF77-A9FB-433B-B094-A8CE93DFB531}" srcId="{9F91DF14-D807-4A89-9A94-DEF8BE8C23D2}" destId="{43FBB587-F6D5-42D6-B3A3-01244084CE8D}" srcOrd="3" destOrd="0" parTransId="{144B3EB6-E225-40E0-99B4-A1045C514DA2}" sibTransId="{9340FEE1-BBF7-4640-801C-BC223F45FCFF}"/>
    <dgm:cxn modelId="{4401A179-0AE9-4874-A876-9444A06437DB}" type="presOf" srcId="{302CC09B-9688-44D3-8211-179642C82A0D}" destId="{FC0C576A-AB85-45D4-B0B5-E42364C2AC42}" srcOrd="0" destOrd="0" presId="urn:microsoft.com/office/officeart/2005/8/layout/matrix1"/>
    <dgm:cxn modelId="{F442F77E-DD59-4FF5-8D7F-9094403BA58E}" type="presOf" srcId="{4918E271-24FA-4064-B911-1CFC04DFAFB8}" destId="{A8B4D00F-2A86-432A-8E5E-52ED3055157D}" srcOrd="0" destOrd="0" presId="urn:microsoft.com/office/officeart/2005/8/layout/matrix1"/>
    <dgm:cxn modelId="{D67E7B81-B114-4E96-AB36-DBF9D7132887}" type="presOf" srcId="{302CC09B-9688-44D3-8211-179642C82A0D}" destId="{49B5BB7D-C3DA-440E-980C-AADB13A85950}" srcOrd="1" destOrd="0" presId="urn:microsoft.com/office/officeart/2005/8/layout/matrix1"/>
    <dgm:cxn modelId="{5B1B0D92-6C89-4687-9C73-78DDB5AB995C}" srcId="{9F91DF14-D807-4A89-9A94-DEF8BE8C23D2}" destId="{4918E271-24FA-4064-B911-1CFC04DFAFB8}" srcOrd="2" destOrd="0" parTransId="{2EC51F47-76D7-4871-A281-FEEE07A64663}" sibTransId="{43E07169-A5DE-46AD-904B-CABDFA91CD18}"/>
    <dgm:cxn modelId="{2E6A55AC-87BF-41E7-9ADB-0132A8EBB4B6}" srcId="{9F91DF14-D807-4A89-9A94-DEF8BE8C23D2}" destId="{25B35616-78DC-4B16-A2B9-B4DAA0828EC1}" srcOrd="1" destOrd="0" parTransId="{779BC83F-059B-4BB2-92A3-5B0BA1EB7372}" sibTransId="{D89AB94B-3E85-406A-A58F-C7D7F516227A}"/>
    <dgm:cxn modelId="{26AA38DF-E665-4805-AF32-4C916530558C}" type="presOf" srcId="{43FBB587-F6D5-42D6-B3A3-01244084CE8D}" destId="{FEACB954-B8DC-4FE0-A0B9-B277694F6737}" srcOrd="0" destOrd="0" presId="urn:microsoft.com/office/officeart/2005/8/layout/matrix1"/>
    <dgm:cxn modelId="{95D024F5-B925-4109-ACC6-89329E48A29D}" srcId="{A454FEA1-AAC1-4DE4-957A-0B93D298E383}" destId="{9F91DF14-D807-4A89-9A94-DEF8BE8C23D2}" srcOrd="0" destOrd="0" parTransId="{1D48BAF8-5F2C-4153-B86F-A1637076F646}" sibTransId="{FB12B44D-BACF-48EB-B5EE-D92290BDD8FC}"/>
    <dgm:cxn modelId="{E369E4C6-A58B-451E-8881-7EBC72C2174D}" type="presParOf" srcId="{977F7957-3368-4477-A070-A0A9A68937BA}" destId="{8251E00F-9D66-451E-B036-DE759C5F7826}" srcOrd="0" destOrd="0" presId="urn:microsoft.com/office/officeart/2005/8/layout/matrix1"/>
    <dgm:cxn modelId="{F84043C5-4B07-40CA-BF9B-D4A0A4DDBDF9}" type="presParOf" srcId="{8251E00F-9D66-451E-B036-DE759C5F7826}" destId="{FC0C576A-AB85-45D4-B0B5-E42364C2AC42}" srcOrd="0" destOrd="0" presId="urn:microsoft.com/office/officeart/2005/8/layout/matrix1"/>
    <dgm:cxn modelId="{E6027266-5985-439D-A021-A434A9E15056}" type="presParOf" srcId="{8251E00F-9D66-451E-B036-DE759C5F7826}" destId="{49B5BB7D-C3DA-440E-980C-AADB13A85950}" srcOrd="1" destOrd="0" presId="urn:microsoft.com/office/officeart/2005/8/layout/matrix1"/>
    <dgm:cxn modelId="{6311CFC2-7D9A-460F-80B7-6B9D83B99796}" type="presParOf" srcId="{8251E00F-9D66-451E-B036-DE759C5F7826}" destId="{5888965B-063B-4BD9-BD9D-F15730569FF6}" srcOrd="2" destOrd="0" presId="urn:microsoft.com/office/officeart/2005/8/layout/matrix1"/>
    <dgm:cxn modelId="{3BCCFC0A-A928-4599-BD05-AD98DFEEB870}" type="presParOf" srcId="{8251E00F-9D66-451E-B036-DE759C5F7826}" destId="{24DF04BA-A9CE-4AE4-AF2D-A5AE0999CDAB}" srcOrd="3" destOrd="0" presId="urn:microsoft.com/office/officeart/2005/8/layout/matrix1"/>
    <dgm:cxn modelId="{BC11FFF6-545C-406F-8D8E-AFAF9B74A3B5}" type="presParOf" srcId="{8251E00F-9D66-451E-B036-DE759C5F7826}" destId="{A8B4D00F-2A86-432A-8E5E-52ED3055157D}" srcOrd="4" destOrd="0" presId="urn:microsoft.com/office/officeart/2005/8/layout/matrix1"/>
    <dgm:cxn modelId="{4D4E8F6C-40E5-478B-9C9A-3B5F46A0C87A}" type="presParOf" srcId="{8251E00F-9D66-451E-B036-DE759C5F7826}" destId="{9A352746-F3C7-484E-AAF5-001822831BC1}" srcOrd="5" destOrd="0" presId="urn:microsoft.com/office/officeart/2005/8/layout/matrix1"/>
    <dgm:cxn modelId="{6612AF2D-3E51-4D84-85B0-0DF524682512}" type="presParOf" srcId="{8251E00F-9D66-451E-B036-DE759C5F7826}" destId="{FEACB954-B8DC-4FE0-A0B9-B277694F6737}" srcOrd="6" destOrd="0" presId="urn:microsoft.com/office/officeart/2005/8/layout/matrix1"/>
    <dgm:cxn modelId="{4A9B85F6-2A49-4B8E-9967-ACE5BAFAC2AE}" type="presParOf" srcId="{8251E00F-9D66-451E-B036-DE759C5F7826}" destId="{7F579168-0A1D-4A78-9178-F4B6B3009C5E}" srcOrd="7" destOrd="0" presId="urn:microsoft.com/office/officeart/2005/8/layout/matrix1"/>
    <dgm:cxn modelId="{960E4C78-3960-4C9B-A6A6-A6394CEF254A}" type="presParOf" srcId="{977F7957-3368-4477-A070-A0A9A68937BA}" destId="{7757B182-B1AC-4C2B-83B1-7CE68E5CA30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0938E4-CCB5-405E-BD73-372814EB64C8}" type="doc">
      <dgm:prSet loTypeId="urn:microsoft.com/office/officeart/2008/layout/VerticalCircleList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C4DAF09-8D0C-417E-8CCE-2D256001A3D8}">
      <dgm:prSet phldrT="[Texto]"/>
      <dgm:spPr/>
      <dgm:t>
        <a:bodyPr/>
        <a:lstStyle/>
        <a:p>
          <a:r>
            <a:rPr lang="es-MX" dirty="0"/>
            <a:t>Perspectiva de Género</a:t>
          </a:r>
        </a:p>
      </dgm:t>
    </dgm:pt>
    <dgm:pt modelId="{8061C8E7-179B-4815-9756-4E5AEE85C3DA}" type="parTrans" cxnId="{87FB48CD-252B-4888-B3AF-9D5E1081F652}">
      <dgm:prSet/>
      <dgm:spPr/>
      <dgm:t>
        <a:bodyPr/>
        <a:lstStyle/>
        <a:p>
          <a:endParaRPr lang="es-MX"/>
        </a:p>
      </dgm:t>
    </dgm:pt>
    <dgm:pt modelId="{D8D34283-4F35-456B-871C-70BD4B055EC7}" type="sibTrans" cxnId="{87FB48CD-252B-4888-B3AF-9D5E1081F652}">
      <dgm:prSet/>
      <dgm:spPr/>
      <dgm:t>
        <a:bodyPr/>
        <a:lstStyle/>
        <a:p>
          <a:endParaRPr lang="es-MX"/>
        </a:p>
      </dgm:t>
    </dgm:pt>
    <dgm:pt modelId="{042394BF-D580-451B-BC55-7A288C9117B7}">
      <dgm:prSet/>
      <dgm:spPr/>
      <dgm:t>
        <a:bodyPr/>
        <a:lstStyle/>
        <a:p>
          <a:r>
            <a:rPr lang="es-MX" dirty="0"/>
            <a:t>Que involucren Niños, Niñas y Adolescentes</a:t>
          </a:r>
        </a:p>
      </dgm:t>
    </dgm:pt>
    <dgm:pt modelId="{3F6389F3-A832-4EFA-B415-1760C855108E}" type="parTrans" cxnId="{D8DC20E6-3E57-4516-AFC6-A57C0BAA112C}">
      <dgm:prSet/>
      <dgm:spPr/>
      <dgm:t>
        <a:bodyPr/>
        <a:lstStyle/>
        <a:p>
          <a:endParaRPr lang="es-MX"/>
        </a:p>
      </dgm:t>
    </dgm:pt>
    <dgm:pt modelId="{7B1805FB-C151-493B-8555-121FF82E93BF}" type="sibTrans" cxnId="{D8DC20E6-3E57-4516-AFC6-A57C0BAA112C}">
      <dgm:prSet/>
      <dgm:spPr/>
      <dgm:t>
        <a:bodyPr/>
        <a:lstStyle/>
        <a:p>
          <a:endParaRPr lang="es-MX"/>
        </a:p>
      </dgm:t>
    </dgm:pt>
    <dgm:pt modelId="{B31045E4-48FC-4D15-91C8-1C486CB573B0}">
      <dgm:prSet/>
      <dgm:spPr/>
      <dgm:t>
        <a:bodyPr/>
        <a:lstStyle/>
        <a:p>
          <a:r>
            <a:rPr lang="es-MX" dirty="0"/>
            <a:t>Que involucren hechos constitutivos de tortura o tratos crueles</a:t>
          </a:r>
        </a:p>
      </dgm:t>
    </dgm:pt>
    <dgm:pt modelId="{FFF6A51E-5ACB-49AB-97F2-95E832464EF9}" type="parTrans" cxnId="{DD23DFAA-27F2-4613-B279-B952E1F411C0}">
      <dgm:prSet/>
      <dgm:spPr/>
      <dgm:t>
        <a:bodyPr/>
        <a:lstStyle/>
        <a:p>
          <a:endParaRPr lang="es-MX"/>
        </a:p>
      </dgm:t>
    </dgm:pt>
    <dgm:pt modelId="{803CC021-D102-4BBA-8D65-0CD148334EA8}" type="sibTrans" cxnId="{DD23DFAA-27F2-4613-B279-B952E1F411C0}">
      <dgm:prSet/>
      <dgm:spPr/>
      <dgm:t>
        <a:bodyPr/>
        <a:lstStyle/>
        <a:p>
          <a:endParaRPr lang="es-MX"/>
        </a:p>
      </dgm:t>
    </dgm:pt>
    <dgm:pt modelId="{EFEFD4A4-2E28-4000-8585-7F12DD7821CE}">
      <dgm:prSet/>
      <dgm:spPr/>
      <dgm:t>
        <a:bodyPr/>
        <a:lstStyle/>
        <a:p>
          <a:r>
            <a:rPr lang="es-MX" dirty="0"/>
            <a:t>Derechos de personas con discapacidad</a:t>
          </a:r>
        </a:p>
      </dgm:t>
    </dgm:pt>
    <dgm:pt modelId="{75FCC299-8B94-40FE-A41B-15B6E7D9FF0D}" type="parTrans" cxnId="{F37C98AD-A218-4AF3-A5B9-45C038EB7398}">
      <dgm:prSet/>
      <dgm:spPr/>
      <dgm:t>
        <a:bodyPr/>
        <a:lstStyle/>
        <a:p>
          <a:endParaRPr lang="es-MX"/>
        </a:p>
      </dgm:t>
    </dgm:pt>
    <dgm:pt modelId="{42B94895-FE26-440E-8462-9D6A4F4E5EBF}" type="sibTrans" cxnId="{F37C98AD-A218-4AF3-A5B9-45C038EB7398}">
      <dgm:prSet/>
      <dgm:spPr/>
      <dgm:t>
        <a:bodyPr/>
        <a:lstStyle/>
        <a:p>
          <a:endParaRPr lang="es-MX"/>
        </a:p>
      </dgm:t>
    </dgm:pt>
    <dgm:pt modelId="{14AB34CF-FC6F-4DD9-8DA4-EAD705AEF0E1}">
      <dgm:prSet/>
      <dgm:spPr/>
      <dgm:t>
        <a:bodyPr/>
        <a:lstStyle/>
        <a:p>
          <a:r>
            <a:rPr lang="es-MX"/>
            <a:t>Que </a:t>
          </a:r>
          <a:r>
            <a:rPr lang="es-MX" dirty="0"/>
            <a:t>involucren a personas migrantes y sujetas de protección internacional	</a:t>
          </a:r>
          <a:endParaRPr lang="es-MX"/>
        </a:p>
      </dgm:t>
    </dgm:pt>
    <dgm:pt modelId="{CB927666-F6A5-4410-B52E-34082E3FD1D4}" type="parTrans" cxnId="{6F5418F8-4A7A-496F-8B7D-BF07FF300082}">
      <dgm:prSet/>
      <dgm:spPr/>
      <dgm:t>
        <a:bodyPr/>
        <a:lstStyle/>
        <a:p>
          <a:endParaRPr lang="es-MX"/>
        </a:p>
      </dgm:t>
    </dgm:pt>
    <dgm:pt modelId="{77F1BB78-E16F-4DBA-8534-10D228E832DC}" type="sibTrans" cxnId="{6F5418F8-4A7A-496F-8B7D-BF07FF300082}">
      <dgm:prSet/>
      <dgm:spPr/>
      <dgm:t>
        <a:bodyPr/>
        <a:lstStyle/>
        <a:p>
          <a:endParaRPr lang="es-MX"/>
        </a:p>
      </dgm:t>
    </dgm:pt>
    <dgm:pt modelId="{2FD91208-3CBB-4C59-8D00-0508A823AE1B}">
      <dgm:prSet/>
      <dgm:spPr/>
      <dgm:t>
        <a:bodyPr/>
        <a:lstStyle/>
        <a:p>
          <a:r>
            <a:rPr lang="es-MX" dirty="0"/>
            <a:t>En casos de derechos de personas, comunidades y pueblos indígenas</a:t>
          </a:r>
        </a:p>
      </dgm:t>
    </dgm:pt>
    <dgm:pt modelId="{B85E1DC2-F0ED-4E4F-91B3-BFD3F81743C2}" type="parTrans" cxnId="{7FF3F37D-5D17-4B1C-9232-2AA94AABCB35}">
      <dgm:prSet/>
      <dgm:spPr/>
      <dgm:t>
        <a:bodyPr/>
        <a:lstStyle/>
        <a:p>
          <a:endParaRPr lang="es-MX"/>
        </a:p>
      </dgm:t>
    </dgm:pt>
    <dgm:pt modelId="{085613D9-1CCD-466D-ACA8-E676BDF1ECD7}" type="sibTrans" cxnId="{7FF3F37D-5D17-4B1C-9232-2AA94AABCB35}">
      <dgm:prSet/>
      <dgm:spPr/>
      <dgm:t>
        <a:bodyPr/>
        <a:lstStyle/>
        <a:p>
          <a:endParaRPr lang="es-MX"/>
        </a:p>
      </dgm:t>
    </dgm:pt>
    <dgm:pt modelId="{8AB47418-FFDC-4B3D-838F-C71CD6C73B3B}">
      <dgm:prSet/>
      <dgm:spPr/>
      <dgm:t>
        <a:bodyPr/>
        <a:lstStyle/>
        <a:p>
          <a:r>
            <a:rPr lang="es-MX" dirty="0"/>
            <a:t>En casos que involucren la orientación sexual o identidad de género</a:t>
          </a:r>
        </a:p>
      </dgm:t>
    </dgm:pt>
    <dgm:pt modelId="{A61EBC4B-9207-4D6F-A4A0-8346BC63A725}" type="parTrans" cxnId="{3AD0DA42-BDAC-44D1-801B-1F7884089CDC}">
      <dgm:prSet/>
      <dgm:spPr/>
      <dgm:t>
        <a:bodyPr/>
        <a:lstStyle/>
        <a:p>
          <a:endParaRPr lang="es-MX"/>
        </a:p>
      </dgm:t>
    </dgm:pt>
    <dgm:pt modelId="{9E8033E1-FB0E-4584-A4B8-0A472DB1C703}" type="sibTrans" cxnId="{3AD0DA42-BDAC-44D1-801B-1F7884089CDC}">
      <dgm:prSet/>
      <dgm:spPr/>
      <dgm:t>
        <a:bodyPr/>
        <a:lstStyle/>
        <a:p>
          <a:endParaRPr lang="es-MX"/>
        </a:p>
      </dgm:t>
    </dgm:pt>
    <dgm:pt modelId="{488D9C09-13A7-4126-9D95-A5FC99D60C5B}" type="pres">
      <dgm:prSet presAssocID="{370938E4-CCB5-405E-BD73-372814EB64C8}" presName="Name0" presStyleCnt="0">
        <dgm:presLayoutVars>
          <dgm:dir/>
        </dgm:presLayoutVars>
      </dgm:prSet>
      <dgm:spPr/>
    </dgm:pt>
    <dgm:pt modelId="{A1D81007-7E58-4E77-91BD-B1A3C75F208F}" type="pres">
      <dgm:prSet presAssocID="{BC4DAF09-8D0C-417E-8CCE-2D256001A3D8}" presName="noChildren" presStyleCnt="0"/>
      <dgm:spPr/>
    </dgm:pt>
    <dgm:pt modelId="{3707C3D0-74C7-4A63-B77C-60584A050E1D}" type="pres">
      <dgm:prSet presAssocID="{BC4DAF09-8D0C-417E-8CCE-2D256001A3D8}" presName="gap" presStyleCnt="0"/>
      <dgm:spPr/>
    </dgm:pt>
    <dgm:pt modelId="{AEE95736-DE48-4AE8-AA43-163FBA934EBE}" type="pres">
      <dgm:prSet presAssocID="{BC4DAF09-8D0C-417E-8CCE-2D256001A3D8}" presName="medCircle2" presStyleLbl="vennNode1" presStyleIdx="0" presStyleCnt="7"/>
      <dgm:spPr/>
    </dgm:pt>
    <dgm:pt modelId="{1C1A60E7-F3AC-4251-B2EB-DA645F0B19D3}" type="pres">
      <dgm:prSet presAssocID="{BC4DAF09-8D0C-417E-8CCE-2D256001A3D8}" presName="txLvlOnly1" presStyleLbl="revTx" presStyleIdx="0" presStyleCnt="7"/>
      <dgm:spPr/>
    </dgm:pt>
    <dgm:pt modelId="{CCE0F287-608D-4446-8D10-A5274CF82172}" type="pres">
      <dgm:prSet presAssocID="{042394BF-D580-451B-BC55-7A288C9117B7}" presName="noChildren" presStyleCnt="0"/>
      <dgm:spPr/>
    </dgm:pt>
    <dgm:pt modelId="{0894381A-0699-4041-B028-DD52311C73C8}" type="pres">
      <dgm:prSet presAssocID="{042394BF-D580-451B-BC55-7A288C9117B7}" presName="gap" presStyleCnt="0"/>
      <dgm:spPr/>
    </dgm:pt>
    <dgm:pt modelId="{1B26459D-D5DB-41B3-BF6C-17901A7C4BE6}" type="pres">
      <dgm:prSet presAssocID="{042394BF-D580-451B-BC55-7A288C9117B7}" presName="medCircle2" presStyleLbl="vennNode1" presStyleIdx="1" presStyleCnt="7"/>
      <dgm:spPr/>
    </dgm:pt>
    <dgm:pt modelId="{DCD06184-44A9-49C3-8B6D-5CFA58ACB1AA}" type="pres">
      <dgm:prSet presAssocID="{042394BF-D580-451B-BC55-7A288C9117B7}" presName="txLvlOnly1" presStyleLbl="revTx" presStyleIdx="1" presStyleCnt="7"/>
      <dgm:spPr/>
    </dgm:pt>
    <dgm:pt modelId="{90A53195-4D3F-413F-A36F-965C463C06DE}" type="pres">
      <dgm:prSet presAssocID="{EFEFD4A4-2E28-4000-8585-7F12DD7821CE}" presName="noChildren" presStyleCnt="0"/>
      <dgm:spPr/>
    </dgm:pt>
    <dgm:pt modelId="{77D76497-26F6-4330-B30D-0928A547C113}" type="pres">
      <dgm:prSet presAssocID="{EFEFD4A4-2E28-4000-8585-7F12DD7821CE}" presName="gap" presStyleCnt="0"/>
      <dgm:spPr/>
    </dgm:pt>
    <dgm:pt modelId="{51EF4457-B033-457F-8708-DAE2F7EB4D1A}" type="pres">
      <dgm:prSet presAssocID="{EFEFD4A4-2E28-4000-8585-7F12DD7821CE}" presName="medCircle2" presStyleLbl="vennNode1" presStyleIdx="2" presStyleCnt="7"/>
      <dgm:spPr/>
    </dgm:pt>
    <dgm:pt modelId="{3B37B55E-B012-4B3B-85D0-643E0C5710DA}" type="pres">
      <dgm:prSet presAssocID="{EFEFD4A4-2E28-4000-8585-7F12DD7821CE}" presName="txLvlOnly1" presStyleLbl="revTx" presStyleIdx="2" presStyleCnt="7"/>
      <dgm:spPr/>
    </dgm:pt>
    <dgm:pt modelId="{5BBE0E6C-BBE4-47C1-A1C1-5FF607464645}" type="pres">
      <dgm:prSet presAssocID="{2FD91208-3CBB-4C59-8D00-0508A823AE1B}" presName="noChildren" presStyleCnt="0"/>
      <dgm:spPr/>
    </dgm:pt>
    <dgm:pt modelId="{3C65D5B0-C2D5-4012-9204-94071D27B836}" type="pres">
      <dgm:prSet presAssocID="{2FD91208-3CBB-4C59-8D00-0508A823AE1B}" presName="gap" presStyleCnt="0"/>
      <dgm:spPr/>
    </dgm:pt>
    <dgm:pt modelId="{FD1B4FEF-6441-4CBA-B97E-B6ACE9DC35F9}" type="pres">
      <dgm:prSet presAssocID="{2FD91208-3CBB-4C59-8D00-0508A823AE1B}" presName="medCircle2" presStyleLbl="vennNode1" presStyleIdx="3" presStyleCnt="7"/>
      <dgm:spPr/>
    </dgm:pt>
    <dgm:pt modelId="{C33B4D2D-F797-4F87-927E-AE17A863DC77}" type="pres">
      <dgm:prSet presAssocID="{2FD91208-3CBB-4C59-8D00-0508A823AE1B}" presName="txLvlOnly1" presStyleLbl="revTx" presStyleIdx="3" presStyleCnt="7"/>
      <dgm:spPr/>
    </dgm:pt>
    <dgm:pt modelId="{F71D581E-2A5C-4B5B-8537-A042BDFDF541}" type="pres">
      <dgm:prSet presAssocID="{8AB47418-FFDC-4B3D-838F-C71CD6C73B3B}" presName="noChildren" presStyleCnt="0"/>
      <dgm:spPr/>
    </dgm:pt>
    <dgm:pt modelId="{15AEE4FE-D513-445A-B74D-C9C3D3E85035}" type="pres">
      <dgm:prSet presAssocID="{8AB47418-FFDC-4B3D-838F-C71CD6C73B3B}" presName="gap" presStyleCnt="0"/>
      <dgm:spPr/>
    </dgm:pt>
    <dgm:pt modelId="{DCCCC93A-C3A9-4C18-A87E-4449786A9196}" type="pres">
      <dgm:prSet presAssocID="{8AB47418-FFDC-4B3D-838F-C71CD6C73B3B}" presName="medCircle2" presStyleLbl="vennNode1" presStyleIdx="4" presStyleCnt="7"/>
      <dgm:spPr/>
    </dgm:pt>
    <dgm:pt modelId="{FBBA344D-E687-4A26-802E-CAAC74F40851}" type="pres">
      <dgm:prSet presAssocID="{8AB47418-FFDC-4B3D-838F-C71CD6C73B3B}" presName="txLvlOnly1" presStyleLbl="revTx" presStyleIdx="4" presStyleCnt="7"/>
      <dgm:spPr/>
    </dgm:pt>
    <dgm:pt modelId="{E9CC67A3-97AF-4FD7-A984-C40FE1EE677F}" type="pres">
      <dgm:prSet presAssocID="{14AB34CF-FC6F-4DD9-8DA4-EAD705AEF0E1}" presName="noChildren" presStyleCnt="0"/>
      <dgm:spPr/>
    </dgm:pt>
    <dgm:pt modelId="{5404C3F2-A20D-405C-8867-6FDBC42285E8}" type="pres">
      <dgm:prSet presAssocID="{14AB34CF-FC6F-4DD9-8DA4-EAD705AEF0E1}" presName="gap" presStyleCnt="0"/>
      <dgm:spPr/>
    </dgm:pt>
    <dgm:pt modelId="{3CA1643B-0C73-4E44-BF7E-AD0CC4EFEC89}" type="pres">
      <dgm:prSet presAssocID="{14AB34CF-FC6F-4DD9-8DA4-EAD705AEF0E1}" presName="medCircle2" presStyleLbl="vennNode1" presStyleIdx="5" presStyleCnt="7"/>
      <dgm:spPr/>
    </dgm:pt>
    <dgm:pt modelId="{50D84634-82BA-4CF9-982E-521F4C87F745}" type="pres">
      <dgm:prSet presAssocID="{14AB34CF-FC6F-4DD9-8DA4-EAD705AEF0E1}" presName="txLvlOnly1" presStyleLbl="revTx" presStyleIdx="5" presStyleCnt="7"/>
      <dgm:spPr/>
    </dgm:pt>
    <dgm:pt modelId="{A8E480EE-15C2-4697-ACA6-FB1B9CC89D7E}" type="pres">
      <dgm:prSet presAssocID="{B31045E4-48FC-4D15-91C8-1C486CB573B0}" presName="noChildren" presStyleCnt="0"/>
      <dgm:spPr/>
    </dgm:pt>
    <dgm:pt modelId="{CED5B5CF-A7B3-434D-9B21-950A58FE1635}" type="pres">
      <dgm:prSet presAssocID="{B31045E4-48FC-4D15-91C8-1C486CB573B0}" presName="gap" presStyleCnt="0"/>
      <dgm:spPr/>
    </dgm:pt>
    <dgm:pt modelId="{1CE32740-209F-42AB-8F18-F2461DFB887D}" type="pres">
      <dgm:prSet presAssocID="{B31045E4-48FC-4D15-91C8-1C486CB573B0}" presName="medCircle2" presStyleLbl="vennNode1" presStyleIdx="6" presStyleCnt="7"/>
      <dgm:spPr/>
    </dgm:pt>
    <dgm:pt modelId="{552A6978-413D-49C2-8303-65111948849F}" type="pres">
      <dgm:prSet presAssocID="{B31045E4-48FC-4D15-91C8-1C486CB573B0}" presName="txLvlOnly1" presStyleLbl="revTx" presStyleIdx="6" presStyleCnt="7"/>
      <dgm:spPr/>
    </dgm:pt>
  </dgm:ptLst>
  <dgm:cxnLst>
    <dgm:cxn modelId="{403C9760-1566-479A-805A-4061929D51BD}" type="presOf" srcId="{370938E4-CCB5-405E-BD73-372814EB64C8}" destId="{488D9C09-13A7-4126-9D95-A5FC99D60C5B}" srcOrd="0" destOrd="0" presId="urn:microsoft.com/office/officeart/2008/layout/VerticalCircleList"/>
    <dgm:cxn modelId="{3AD0DA42-BDAC-44D1-801B-1F7884089CDC}" srcId="{370938E4-CCB5-405E-BD73-372814EB64C8}" destId="{8AB47418-FFDC-4B3D-838F-C71CD6C73B3B}" srcOrd="4" destOrd="0" parTransId="{A61EBC4B-9207-4D6F-A4A0-8346BC63A725}" sibTransId="{9E8033E1-FB0E-4584-A4B8-0A472DB1C703}"/>
    <dgm:cxn modelId="{7FF3F37D-5D17-4B1C-9232-2AA94AABCB35}" srcId="{370938E4-CCB5-405E-BD73-372814EB64C8}" destId="{2FD91208-3CBB-4C59-8D00-0508A823AE1B}" srcOrd="3" destOrd="0" parTransId="{B85E1DC2-F0ED-4E4F-91B3-BFD3F81743C2}" sibTransId="{085613D9-1CCD-466D-ACA8-E676BDF1ECD7}"/>
    <dgm:cxn modelId="{AA934FA3-D172-4A07-AD91-900B569633E9}" type="presOf" srcId="{BC4DAF09-8D0C-417E-8CCE-2D256001A3D8}" destId="{1C1A60E7-F3AC-4251-B2EB-DA645F0B19D3}" srcOrd="0" destOrd="0" presId="urn:microsoft.com/office/officeart/2008/layout/VerticalCircleList"/>
    <dgm:cxn modelId="{DD23DFAA-27F2-4613-B279-B952E1F411C0}" srcId="{370938E4-CCB5-405E-BD73-372814EB64C8}" destId="{B31045E4-48FC-4D15-91C8-1C486CB573B0}" srcOrd="6" destOrd="0" parTransId="{FFF6A51E-5ACB-49AB-97F2-95E832464EF9}" sibTransId="{803CC021-D102-4BBA-8D65-0CD148334EA8}"/>
    <dgm:cxn modelId="{F37C98AD-A218-4AF3-A5B9-45C038EB7398}" srcId="{370938E4-CCB5-405E-BD73-372814EB64C8}" destId="{EFEFD4A4-2E28-4000-8585-7F12DD7821CE}" srcOrd="2" destOrd="0" parTransId="{75FCC299-8B94-40FE-A41B-15B6E7D9FF0D}" sibTransId="{42B94895-FE26-440E-8462-9D6A4F4E5EBF}"/>
    <dgm:cxn modelId="{F91A56B0-AC64-48A0-BA87-1A286CAFE313}" type="presOf" srcId="{042394BF-D580-451B-BC55-7A288C9117B7}" destId="{DCD06184-44A9-49C3-8B6D-5CFA58ACB1AA}" srcOrd="0" destOrd="0" presId="urn:microsoft.com/office/officeart/2008/layout/VerticalCircleList"/>
    <dgm:cxn modelId="{C42ECDB2-65FC-4B64-8155-07814BE30915}" type="presOf" srcId="{14AB34CF-FC6F-4DD9-8DA4-EAD705AEF0E1}" destId="{50D84634-82BA-4CF9-982E-521F4C87F745}" srcOrd="0" destOrd="0" presId="urn:microsoft.com/office/officeart/2008/layout/VerticalCircleList"/>
    <dgm:cxn modelId="{D0E766B8-D990-40BE-9DF9-B3E6B422275F}" type="presOf" srcId="{8AB47418-FFDC-4B3D-838F-C71CD6C73B3B}" destId="{FBBA344D-E687-4A26-802E-CAAC74F40851}" srcOrd="0" destOrd="0" presId="urn:microsoft.com/office/officeart/2008/layout/VerticalCircleList"/>
    <dgm:cxn modelId="{179CB6C8-092B-433B-B14D-8A5D04757564}" type="presOf" srcId="{2FD91208-3CBB-4C59-8D00-0508A823AE1B}" destId="{C33B4D2D-F797-4F87-927E-AE17A863DC77}" srcOrd="0" destOrd="0" presId="urn:microsoft.com/office/officeart/2008/layout/VerticalCircleList"/>
    <dgm:cxn modelId="{87FB48CD-252B-4888-B3AF-9D5E1081F652}" srcId="{370938E4-CCB5-405E-BD73-372814EB64C8}" destId="{BC4DAF09-8D0C-417E-8CCE-2D256001A3D8}" srcOrd="0" destOrd="0" parTransId="{8061C8E7-179B-4815-9756-4E5AEE85C3DA}" sibTransId="{D8D34283-4F35-456B-871C-70BD4B055EC7}"/>
    <dgm:cxn modelId="{7DD2C7E2-7340-47B8-85C2-C3E05C84928F}" type="presOf" srcId="{EFEFD4A4-2E28-4000-8585-7F12DD7821CE}" destId="{3B37B55E-B012-4B3B-85D0-643E0C5710DA}" srcOrd="0" destOrd="0" presId="urn:microsoft.com/office/officeart/2008/layout/VerticalCircleList"/>
    <dgm:cxn modelId="{D8DC20E6-3E57-4516-AFC6-A57C0BAA112C}" srcId="{370938E4-CCB5-405E-BD73-372814EB64C8}" destId="{042394BF-D580-451B-BC55-7A288C9117B7}" srcOrd="1" destOrd="0" parTransId="{3F6389F3-A832-4EFA-B415-1760C855108E}" sibTransId="{7B1805FB-C151-493B-8555-121FF82E93BF}"/>
    <dgm:cxn modelId="{28FDA3E8-4009-4CB7-B95B-79FF28F19B4E}" type="presOf" srcId="{B31045E4-48FC-4D15-91C8-1C486CB573B0}" destId="{552A6978-413D-49C2-8303-65111948849F}" srcOrd="0" destOrd="0" presId="urn:microsoft.com/office/officeart/2008/layout/VerticalCircleList"/>
    <dgm:cxn modelId="{6F5418F8-4A7A-496F-8B7D-BF07FF300082}" srcId="{370938E4-CCB5-405E-BD73-372814EB64C8}" destId="{14AB34CF-FC6F-4DD9-8DA4-EAD705AEF0E1}" srcOrd="5" destOrd="0" parTransId="{CB927666-F6A5-4410-B52E-34082E3FD1D4}" sibTransId="{77F1BB78-E16F-4DBA-8534-10D228E832DC}"/>
    <dgm:cxn modelId="{B9FE86D0-15C1-4A99-AE0E-1A77C91ED3D9}" type="presParOf" srcId="{488D9C09-13A7-4126-9D95-A5FC99D60C5B}" destId="{A1D81007-7E58-4E77-91BD-B1A3C75F208F}" srcOrd="0" destOrd="0" presId="urn:microsoft.com/office/officeart/2008/layout/VerticalCircleList"/>
    <dgm:cxn modelId="{EECF5D1D-564A-48BD-9A68-D0B703E69856}" type="presParOf" srcId="{A1D81007-7E58-4E77-91BD-B1A3C75F208F}" destId="{3707C3D0-74C7-4A63-B77C-60584A050E1D}" srcOrd="0" destOrd="0" presId="urn:microsoft.com/office/officeart/2008/layout/VerticalCircleList"/>
    <dgm:cxn modelId="{4DA36C30-4283-4DF7-85C9-D8FCC9DA2328}" type="presParOf" srcId="{A1D81007-7E58-4E77-91BD-B1A3C75F208F}" destId="{AEE95736-DE48-4AE8-AA43-163FBA934EBE}" srcOrd="1" destOrd="0" presId="urn:microsoft.com/office/officeart/2008/layout/VerticalCircleList"/>
    <dgm:cxn modelId="{1B87D4A1-5C03-4386-93AF-E0BD4ACF6881}" type="presParOf" srcId="{A1D81007-7E58-4E77-91BD-B1A3C75F208F}" destId="{1C1A60E7-F3AC-4251-B2EB-DA645F0B19D3}" srcOrd="2" destOrd="0" presId="urn:microsoft.com/office/officeart/2008/layout/VerticalCircleList"/>
    <dgm:cxn modelId="{4055C10B-5E95-46CF-A7D5-735A6DE487DC}" type="presParOf" srcId="{488D9C09-13A7-4126-9D95-A5FC99D60C5B}" destId="{CCE0F287-608D-4446-8D10-A5274CF82172}" srcOrd="1" destOrd="0" presId="urn:microsoft.com/office/officeart/2008/layout/VerticalCircleList"/>
    <dgm:cxn modelId="{29785569-DC36-4FFB-B6FA-39B02E2B4773}" type="presParOf" srcId="{CCE0F287-608D-4446-8D10-A5274CF82172}" destId="{0894381A-0699-4041-B028-DD52311C73C8}" srcOrd="0" destOrd="0" presId="urn:microsoft.com/office/officeart/2008/layout/VerticalCircleList"/>
    <dgm:cxn modelId="{F501BD20-5CE5-4870-BDA5-9E4119CE82C8}" type="presParOf" srcId="{CCE0F287-608D-4446-8D10-A5274CF82172}" destId="{1B26459D-D5DB-41B3-BF6C-17901A7C4BE6}" srcOrd="1" destOrd="0" presId="urn:microsoft.com/office/officeart/2008/layout/VerticalCircleList"/>
    <dgm:cxn modelId="{11A433BC-8B9A-452C-BFEC-8B7BD31F815A}" type="presParOf" srcId="{CCE0F287-608D-4446-8D10-A5274CF82172}" destId="{DCD06184-44A9-49C3-8B6D-5CFA58ACB1AA}" srcOrd="2" destOrd="0" presId="urn:microsoft.com/office/officeart/2008/layout/VerticalCircleList"/>
    <dgm:cxn modelId="{110E7965-5B1B-4FC7-BD3E-E3BDD92E4F06}" type="presParOf" srcId="{488D9C09-13A7-4126-9D95-A5FC99D60C5B}" destId="{90A53195-4D3F-413F-A36F-965C463C06DE}" srcOrd="2" destOrd="0" presId="urn:microsoft.com/office/officeart/2008/layout/VerticalCircleList"/>
    <dgm:cxn modelId="{6B9C4CB2-5805-4124-869C-B4D718C0470E}" type="presParOf" srcId="{90A53195-4D3F-413F-A36F-965C463C06DE}" destId="{77D76497-26F6-4330-B30D-0928A547C113}" srcOrd="0" destOrd="0" presId="urn:microsoft.com/office/officeart/2008/layout/VerticalCircleList"/>
    <dgm:cxn modelId="{9DEB7C38-4A89-45FA-BC16-94B4CEF20DAB}" type="presParOf" srcId="{90A53195-4D3F-413F-A36F-965C463C06DE}" destId="{51EF4457-B033-457F-8708-DAE2F7EB4D1A}" srcOrd="1" destOrd="0" presId="urn:microsoft.com/office/officeart/2008/layout/VerticalCircleList"/>
    <dgm:cxn modelId="{F2175B02-C4B2-4318-80ED-515A56D5B3C6}" type="presParOf" srcId="{90A53195-4D3F-413F-A36F-965C463C06DE}" destId="{3B37B55E-B012-4B3B-85D0-643E0C5710DA}" srcOrd="2" destOrd="0" presId="urn:microsoft.com/office/officeart/2008/layout/VerticalCircleList"/>
    <dgm:cxn modelId="{44E24D36-8FEA-4334-857D-F02093043F0E}" type="presParOf" srcId="{488D9C09-13A7-4126-9D95-A5FC99D60C5B}" destId="{5BBE0E6C-BBE4-47C1-A1C1-5FF607464645}" srcOrd="3" destOrd="0" presId="urn:microsoft.com/office/officeart/2008/layout/VerticalCircleList"/>
    <dgm:cxn modelId="{BCFCF0E8-84C3-4130-B1CC-07F2995F714A}" type="presParOf" srcId="{5BBE0E6C-BBE4-47C1-A1C1-5FF607464645}" destId="{3C65D5B0-C2D5-4012-9204-94071D27B836}" srcOrd="0" destOrd="0" presId="urn:microsoft.com/office/officeart/2008/layout/VerticalCircleList"/>
    <dgm:cxn modelId="{857E7C58-1182-4BC0-8967-E83A41D04340}" type="presParOf" srcId="{5BBE0E6C-BBE4-47C1-A1C1-5FF607464645}" destId="{FD1B4FEF-6441-4CBA-B97E-B6ACE9DC35F9}" srcOrd="1" destOrd="0" presId="urn:microsoft.com/office/officeart/2008/layout/VerticalCircleList"/>
    <dgm:cxn modelId="{BE8CBF14-DF0C-4E56-9F97-C7F7DCE879DC}" type="presParOf" srcId="{5BBE0E6C-BBE4-47C1-A1C1-5FF607464645}" destId="{C33B4D2D-F797-4F87-927E-AE17A863DC77}" srcOrd="2" destOrd="0" presId="urn:microsoft.com/office/officeart/2008/layout/VerticalCircleList"/>
    <dgm:cxn modelId="{541D5ED3-6970-4C45-8647-17450F89549F}" type="presParOf" srcId="{488D9C09-13A7-4126-9D95-A5FC99D60C5B}" destId="{F71D581E-2A5C-4B5B-8537-A042BDFDF541}" srcOrd="4" destOrd="0" presId="urn:microsoft.com/office/officeart/2008/layout/VerticalCircleList"/>
    <dgm:cxn modelId="{68B48803-8F39-4E36-8FE9-BB9CCA65FC1D}" type="presParOf" srcId="{F71D581E-2A5C-4B5B-8537-A042BDFDF541}" destId="{15AEE4FE-D513-445A-B74D-C9C3D3E85035}" srcOrd="0" destOrd="0" presId="urn:microsoft.com/office/officeart/2008/layout/VerticalCircleList"/>
    <dgm:cxn modelId="{836CA523-9CB0-4B08-A8EC-85A8DEE7E0D2}" type="presParOf" srcId="{F71D581E-2A5C-4B5B-8537-A042BDFDF541}" destId="{DCCCC93A-C3A9-4C18-A87E-4449786A9196}" srcOrd="1" destOrd="0" presId="urn:microsoft.com/office/officeart/2008/layout/VerticalCircleList"/>
    <dgm:cxn modelId="{B3F46667-68A8-4F94-8A35-FF4773D4FFF8}" type="presParOf" srcId="{F71D581E-2A5C-4B5B-8537-A042BDFDF541}" destId="{FBBA344D-E687-4A26-802E-CAAC74F40851}" srcOrd="2" destOrd="0" presId="urn:microsoft.com/office/officeart/2008/layout/VerticalCircleList"/>
    <dgm:cxn modelId="{8AB0B0CD-ED6B-43C0-A28B-9998B6C337CD}" type="presParOf" srcId="{488D9C09-13A7-4126-9D95-A5FC99D60C5B}" destId="{E9CC67A3-97AF-4FD7-A984-C40FE1EE677F}" srcOrd="5" destOrd="0" presId="urn:microsoft.com/office/officeart/2008/layout/VerticalCircleList"/>
    <dgm:cxn modelId="{F3244B7B-4596-4653-8D66-02B9F79AF147}" type="presParOf" srcId="{E9CC67A3-97AF-4FD7-A984-C40FE1EE677F}" destId="{5404C3F2-A20D-405C-8867-6FDBC42285E8}" srcOrd="0" destOrd="0" presId="urn:microsoft.com/office/officeart/2008/layout/VerticalCircleList"/>
    <dgm:cxn modelId="{45E6DCF6-0383-422E-B1E4-2F12C16BD4BA}" type="presParOf" srcId="{E9CC67A3-97AF-4FD7-A984-C40FE1EE677F}" destId="{3CA1643B-0C73-4E44-BF7E-AD0CC4EFEC89}" srcOrd="1" destOrd="0" presId="urn:microsoft.com/office/officeart/2008/layout/VerticalCircleList"/>
    <dgm:cxn modelId="{C934E62D-3285-4C39-8D7C-9EA7076217E6}" type="presParOf" srcId="{E9CC67A3-97AF-4FD7-A984-C40FE1EE677F}" destId="{50D84634-82BA-4CF9-982E-521F4C87F745}" srcOrd="2" destOrd="0" presId="urn:microsoft.com/office/officeart/2008/layout/VerticalCircleList"/>
    <dgm:cxn modelId="{A7A3525A-963B-452A-B06A-C5E060BD2F57}" type="presParOf" srcId="{488D9C09-13A7-4126-9D95-A5FC99D60C5B}" destId="{A8E480EE-15C2-4697-ACA6-FB1B9CC89D7E}" srcOrd="6" destOrd="0" presId="urn:microsoft.com/office/officeart/2008/layout/VerticalCircleList"/>
    <dgm:cxn modelId="{DAF204C7-48AF-4A19-94FC-9807505CF7F9}" type="presParOf" srcId="{A8E480EE-15C2-4697-ACA6-FB1B9CC89D7E}" destId="{CED5B5CF-A7B3-434D-9B21-950A58FE1635}" srcOrd="0" destOrd="0" presId="urn:microsoft.com/office/officeart/2008/layout/VerticalCircleList"/>
    <dgm:cxn modelId="{88D328D4-2908-4182-AB48-BBF5326CD9FB}" type="presParOf" srcId="{A8E480EE-15C2-4697-ACA6-FB1B9CC89D7E}" destId="{1CE32740-209F-42AB-8F18-F2461DFB887D}" srcOrd="1" destOrd="0" presId="urn:microsoft.com/office/officeart/2008/layout/VerticalCircleList"/>
    <dgm:cxn modelId="{0F609802-8846-42C1-92BA-A82DEAD6FC2F}" type="presParOf" srcId="{A8E480EE-15C2-4697-ACA6-FB1B9CC89D7E}" destId="{552A6978-413D-49C2-8303-65111948849F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62D59F-6B83-4620-877A-5088E0BDC166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34E4B561-257D-485F-A4CF-909A8F2B516E}">
      <dgm:prSet phldrT="[Texto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A) </a:t>
          </a:r>
          <a:r>
            <a:rPr lang="en-US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Diagnóstico</a:t>
          </a:r>
          <a:endParaRPr lang="es-MX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0D4707-D2DB-4772-8CE9-108CCECC0E23}" type="parTrans" cxnId="{348B2488-CFEA-4A78-9E14-3B97FA88A867}">
      <dgm:prSet/>
      <dgm:spPr/>
      <dgm:t>
        <a:bodyPr/>
        <a:lstStyle/>
        <a:p>
          <a:endParaRPr lang="es-MX"/>
        </a:p>
      </dgm:t>
    </dgm:pt>
    <dgm:pt modelId="{06F3FDB2-29CF-487C-B6EF-E538CD99FF1B}" type="sibTrans" cxnId="{348B2488-CFEA-4A78-9E14-3B97FA88A867}">
      <dgm:prSet/>
      <dgm:spPr/>
      <dgm:t>
        <a:bodyPr/>
        <a:lstStyle/>
        <a:p>
          <a:endParaRPr lang="es-MX"/>
        </a:p>
      </dgm:t>
    </dgm:pt>
    <dgm:pt modelId="{899693E6-0ED0-4E65-BF44-6D4C8E2748EE}">
      <dgm:prSet phldrT="[Texto]"/>
      <dgm:spPr/>
      <dgm:t>
        <a:bodyPr/>
        <a:lstStyle/>
        <a:p>
          <a:r>
            <a:rPr lang="es-MX" dirty="0"/>
            <a:t>CLIMA organizacional</a:t>
          </a:r>
        </a:p>
      </dgm:t>
    </dgm:pt>
    <dgm:pt modelId="{803D0085-6AAF-496F-A73A-A96FAC8C19CA}" type="parTrans" cxnId="{D97A96F3-DCFE-4981-A510-60EF5FF826DB}">
      <dgm:prSet/>
      <dgm:spPr/>
      <dgm:t>
        <a:bodyPr/>
        <a:lstStyle/>
        <a:p>
          <a:endParaRPr lang="es-MX"/>
        </a:p>
      </dgm:t>
    </dgm:pt>
    <dgm:pt modelId="{CFD962FC-62D6-430B-BD69-E549C9E2F5DB}" type="sibTrans" cxnId="{D97A96F3-DCFE-4981-A510-60EF5FF826DB}">
      <dgm:prSet/>
      <dgm:spPr/>
      <dgm:t>
        <a:bodyPr/>
        <a:lstStyle/>
        <a:p>
          <a:endParaRPr lang="es-MX"/>
        </a:p>
      </dgm:t>
    </dgm:pt>
    <dgm:pt modelId="{9AD7FAB8-C6C9-47C4-A637-1F4C81DB45D5}">
      <dgm:prSet phldrT="[Texto]"/>
      <dgm:spPr/>
      <dgm:t>
        <a:bodyPr/>
        <a:lstStyle/>
        <a:p>
          <a:r>
            <a: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B) Propuesta </a:t>
          </a:r>
        </a:p>
      </dgm:t>
    </dgm:pt>
    <dgm:pt modelId="{857ADE48-3E87-4006-B61B-BA0768D0F79A}" type="parTrans" cxnId="{08E1CFA8-FDD6-446D-81B6-9FDC2BA8C926}">
      <dgm:prSet/>
      <dgm:spPr/>
      <dgm:t>
        <a:bodyPr/>
        <a:lstStyle/>
        <a:p>
          <a:endParaRPr lang="es-MX"/>
        </a:p>
      </dgm:t>
    </dgm:pt>
    <dgm:pt modelId="{45896BB8-3FBB-4EDC-8C53-44A1EFF66F55}" type="sibTrans" cxnId="{08E1CFA8-FDD6-446D-81B6-9FDC2BA8C926}">
      <dgm:prSet/>
      <dgm:spPr/>
      <dgm:t>
        <a:bodyPr/>
        <a:lstStyle/>
        <a:p>
          <a:endParaRPr lang="es-MX"/>
        </a:p>
      </dgm:t>
    </dgm:pt>
    <dgm:pt modelId="{2F18D012-6C37-4AE1-9635-32A08E9A8B56}">
      <dgm:prSet phldrT="[Texto]"/>
      <dgm:spPr/>
      <dgm:t>
        <a:bodyPr/>
        <a:lstStyle/>
        <a:p>
          <a:r>
            <a:rPr lang="es-MX" dirty="0"/>
            <a:t>Para la IGUALDAD</a:t>
          </a:r>
        </a:p>
      </dgm:t>
    </dgm:pt>
    <dgm:pt modelId="{2718E903-441A-48C2-80A9-7507F14EF81C}" type="parTrans" cxnId="{03F7FEEB-9B78-4058-A6A3-A699DFF10A04}">
      <dgm:prSet/>
      <dgm:spPr/>
      <dgm:t>
        <a:bodyPr/>
        <a:lstStyle/>
        <a:p>
          <a:endParaRPr lang="es-MX"/>
        </a:p>
      </dgm:t>
    </dgm:pt>
    <dgm:pt modelId="{F37D35DD-C3F8-417F-9A69-6935B2C04BB2}" type="sibTrans" cxnId="{03F7FEEB-9B78-4058-A6A3-A699DFF10A04}">
      <dgm:prSet/>
      <dgm:spPr/>
      <dgm:t>
        <a:bodyPr/>
        <a:lstStyle/>
        <a:p>
          <a:endParaRPr lang="es-MX"/>
        </a:p>
      </dgm:t>
    </dgm:pt>
    <dgm:pt modelId="{45734132-BF7D-4D7C-995A-FF02DE4A2C5F}" type="pres">
      <dgm:prSet presAssocID="{A862D59F-6B83-4620-877A-5088E0BDC166}" presName="linear" presStyleCnt="0">
        <dgm:presLayoutVars>
          <dgm:dir/>
          <dgm:animLvl val="lvl"/>
          <dgm:resizeHandles val="exact"/>
        </dgm:presLayoutVars>
      </dgm:prSet>
      <dgm:spPr/>
    </dgm:pt>
    <dgm:pt modelId="{399CA524-D935-4950-84E3-5E54FBE17A21}" type="pres">
      <dgm:prSet presAssocID="{34E4B561-257D-485F-A4CF-909A8F2B516E}" presName="parentLin" presStyleCnt="0"/>
      <dgm:spPr/>
    </dgm:pt>
    <dgm:pt modelId="{E6852989-EC92-4494-9B6D-D6E5B7300E9C}" type="pres">
      <dgm:prSet presAssocID="{34E4B561-257D-485F-A4CF-909A8F2B516E}" presName="parentLeftMargin" presStyleLbl="node1" presStyleIdx="0" presStyleCnt="2"/>
      <dgm:spPr/>
    </dgm:pt>
    <dgm:pt modelId="{88FBDD03-4552-4680-8E3F-5C28CDCD21C5}" type="pres">
      <dgm:prSet presAssocID="{34E4B561-257D-485F-A4CF-909A8F2B516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7D70D2E-72F1-469C-A94B-2C9EC78C1A81}" type="pres">
      <dgm:prSet presAssocID="{34E4B561-257D-485F-A4CF-909A8F2B516E}" presName="negativeSpace" presStyleCnt="0"/>
      <dgm:spPr/>
    </dgm:pt>
    <dgm:pt modelId="{D293FC77-308F-495C-92F4-4E7554D3A102}" type="pres">
      <dgm:prSet presAssocID="{34E4B561-257D-485F-A4CF-909A8F2B516E}" presName="childText" presStyleLbl="conFgAcc1" presStyleIdx="0" presStyleCnt="2">
        <dgm:presLayoutVars>
          <dgm:bulletEnabled val="1"/>
        </dgm:presLayoutVars>
      </dgm:prSet>
      <dgm:spPr/>
    </dgm:pt>
    <dgm:pt modelId="{A79B9A74-E588-4056-A180-AE5AA863746F}" type="pres">
      <dgm:prSet presAssocID="{06F3FDB2-29CF-487C-B6EF-E538CD99FF1B}" presName="spaceBetweenRectangles" presStyleCnt="0"/>
      <dgm:spPr/>
    </dgm:pt>
    <dgm:pt modelId="{722FBEF8-DE6F-4524-978E-2B8FB112B33F}" type="pres">
      <dgm:prSet presAssocID="{9AD7FAB8-C6C9-47C4-A637-1F4C81DB45D5}" presName="parentLin" presStyleCnt="0"/>
      <dgm:spPr/>
    </dgm:pt>
    <dgm:pt modelId="{FD61599F-5DEA-445E-BF78-EA635854C638}" type="pres">
      <dgm:prSet presAssocID="{9AD7FAB8-C6C9-47C4-A637-1F4C81DB45D5}" presName="parentLeftMargin" presStyleLbl="node1" presStyleIdx="0" presStyleCnt="2"/>
      <dgm:spPr/>
    </dgm:pt>
    <dgm:pt modelId="{FAF3C689-B826-4FC3-8F23-12818AD1C59C}" type="pres">
      <dgm:prSet presAssocID="{9AD7FAB8-C6C9-47C4-A637-1F4C81DB45D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4F1EEE8-81BD-4747-B47A-512F8E40F608}" type="pres">
      <dgm:prSet presAssocID="{9AD7FAB8-C6C9-47C4-A637-1F4C81DB45D5}" presName="negativeSpace" presStyleCnt="0"/>
      <dgm:spPr/>
    </dgm:pt>
    <dgm:pt modelId="{5422672E-4E30-434E-B1EF-54361921DBAE}" type="pres">
      <dgm:prSet presAssocID="{9AD7FAB8-C6C9-47C4-A637-1F4C81DB45D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8AC4E06-6B39-4800-A79E-F45D6844D474}" type="presOf" srcId="{34E4B561-257D-485F-A4CF-909A8F2B516E}" destId="{E6852989-EC92-4494-9B6D-D6E5B7300E9C}" srcOrd="0" destOrd="0" presId="urn:microsoft.com/office/officeart/2005/8/layout/list1"/>
    <dgm:cxn modelId="{594AE20F-9DFA-40EB-8261-1F5A2AB0BED9}" type="presOf" srcId="{2F18D012-6C37-4AE1-9635-32A08E9A8B56}" destId="{5422672E-4E30-434E-B1EF-54361921DBAE}" srcOrd="0" destOrd="0" presId="urn:microsoft.com/office/officeart/2005/8/layout/list1"/>
    <dgm:cxn modelId="{8ECF612D-92E6-4B93-83D2-B0F0D15AA90F}" type="presOf" srcId="{34E4B561-257D-485F-A4CF-909A8F2B516E}" destId="{88FBDD03-4552-4680-8E3F-5C28CDCD21C5}" srcOrd="1" destOrd="0" presId="urn:microsoft.com/office/officeart/2005/8/layout/list1"/>
    <dgm:cxn modelId="{87E59372-FF43-41FF-B4C5-0470DE6755FB}" type="presOf" srcId="{9AD7FAB8-C6C9-47C4-A637-1F4C81DB45D5}" destId="{FD61599F-5DEA-445E-BF78-EA635854C638}" srcOrd="0" destOrd="0" presId="urn:microsoft.com/office/officeart/2005/8/layout/list1"/>
    <dgm:cxn modelId="{348B2488-CFEA-4A78-9E14-3B97FA88A867}" srcId="{A862D59F-6B83-4620-877A-5088E0BDC166}" destId="{34E4B561-257D-485F-A4CF-909A8F2B516E}" srcOrd="0" destOrd="0" parTransId="{970D4707-D2DB-4772-8CE9-108CCECC0E23}" sibTransId="{06F3FDB2-29CF-487C-B6EF-E538CD99FF1B}"/>
    <dgm:cxn modelId="{08E1CFA8-FDD6-446D-81B6-9FDC2BA8C926}" srcId="{A862D59F-6B83-4620-877A-5088E0BDC166}" destId="{9AD7FAB8-C6C9-47C4-A637-1F4C81DB45D5}" srcOrd="1" destOrd="0" parTransId="{857ADE48-3E87-4006-B61B-BA0768D0F79A}" sibTransId="{45896BB8-3FBB-4EDC-8C53-44A1EFF66F55}"/>
    <dgm:cxn modelId="{001747D2-F1F1-40B5-B5FC-9587C8AE302F}" type="presOf" srcId="{9AD7FAB8-C6C9-47C4-A637-1F4C81DB45D5}" destId="{FAF3C689-B826-4FC3-8F23-12818AD1C59C}" srcOrd="1" destOrd="0" presId="urn:microsoft.com/office/officeart/2005/8/layout/list1"/>
    <dgm:cxn modelId="{03F7FEEB-9B78-4058-A6A3-A699DFF10A04}" srcId="{9AD7FAB8-C6C9-47C4-A637-1F4C81DB45D5}" destId="{2F18D012-6C37-4AE1-9635-32A08E9A8B56}" srcOrd="0" destOrd="0" parTransId="{2718E903-441A-48C2-80A9-7507F14EF81C}" sibTransId="{F37D35DD-C3F8-417F-9A69-6935B2C04BB2}"/>
    <dgm:cxn modelId="{4D7F38EC-7E2F-4D9B-A13F-C735BCC33256}" type="presOf" srcId="{899693E6-0ED0-4E65-BF44-6D4C8E2748EE}" destId="{D293FC77-308F-495C-92F4-4E7554D3A102}" srcOrd="0" destOrd="0" presId="urn:microsoft.com/office/officeart/2005/8/layout/list1"/>
    <dgm:cxn modelId="{D97A96F3-DCFE-4981-A510-60EF5FF826DB}" srcId="{34E4B561-257D-485F-A4CF-909A8F2B516E}" destId="{899693E6-0ED0-4E65-BF44-6D4C8E2748EE}" srcOrd="0" destOrd="0" parTransId="{803D0085-6AAF-496F-A73A-A96FAC8C19CA}" sibTransId="{CFD962FC-62D6-430B-BD69-E549C9E2F5DB}"/>
    <dgm:cxn modelId="{20BB71F5-026F-42F9-9E26-8DC0ED7143D1}" type="presOf" srcId="{A862D59F-6B83-4620-877A-5088E0BDC166}" destId="{45734132-BF7D-4D7C-995A-FF02DE4A2C5F}" srcOrd="0" destOrd="0" presId="urn:microsoft.com/office/officeart/2005/8/layout/list1"/>
    <dgm:cxn modelId="{1BD62CF5-4C2D-4577-8E35-AEA535FE0850}" type="presParOf" srcId="{45734132-BF7D-4D7C-995A-FF02DE4A2C5F}" destId="{399CA524-D935-4950-84E3-5E54FBE17A21}" srcOrd="0" destOrd="0" presId="urn:microsoft.com/office/officeart/2005/8/layout/list1"/>
    <dgm:cxn modelId="{E3A40572-71D2-41BD-A4C0-E6929571454C}" type="presParOf" srcId="{399CA524-D935-4950-84E3-5E54FBE17A21}" destId="{E6852989-EC92-4494-9B6D-D6E5B7300E9C}" srcOrd="0" destOrd="0" presId="urn:microsoft.com/office/officeart/2005/8/layout/list1"/>
    <dgm:cxn modelId="{7CF8B6BF-559C-485B-84EF-AD588E73A0AB}" type="presParOf" srcId="{399CA524-D935-4950-84E3-5E54FBE17A21}" destId="{88FBDD03-4552-4680-8E3F-5C28CDCD21C5}" srcOrd="1" destOrd="0" presId="urn:microsoft.com/office/officeart/2005/8/layout/list1"/>
    <dgm:cxn modelId="{21D72D17-1DD9-42DC-BA1B-852BF80FF6D6}" type="presParOf" srcId="{45734132-BF7D-4D7C-995A-FF02DE4A2C5F}" destId="{67D70D2E-72F1-469C-A94B-2C9EC78C1A81}" srcOrd="1" destOrd="0" presId="urn:microsoft.com/office/officeart/2005/8/layout/list1"/>
    <dgm:cxn modelId="{39212289-005F-4AFA-BB54-CC4FACDA62B9}" type="presParOf" srcId="{45734132-BF7D-4D7C-995A-FF02DE4A2C5F}" destId="{D293FC77-308F-495C-92F4-4E7554D3A102}" srcOrd="2" destOrd="0" presId="urn:microsoft.com/office/officeart/2005/8/layout/list1"/>
    <dgm:cxn modelId="{1DBDE261-98BE-4834-881E-847E5C4B7BCF}" type="presParOf" srcId="{45734132-BF7D-4D7C-995A-FF02DE4A2C5F}" destId="{A79B9A74-E588-4056-A180-AE5AA863746F}" srcOrd="3" destOrd="0" presId="urn:microsoft.com/office/officeart/2005/8/layout/list1"/>
    <dgm:cxn modelId="{1902E623-71A4-410A-9738-9EF209B4AEBF}" type="presParOf" srcId="{45734132-BF7D-4D7C-995A-FF02DE4A2C5F}" destId="{722FBEF8-DE6F-4524-978E-2B8FB112B33F}" srcOrd="4" destOrd="0" presId="urn:microsoft.com/office/officeart/2005/8/layout/list1"/>
    <dgm:cxn modelId="{7EA07C09-D976-4ED1-B01C-76E2E4DF7218}" type="presParOf" srcId="{722FBEF8-DE6F-4524-978E-2B8FB112B33F}" destId="{FD61599F-5DEA-445E-BF78-EA635854C638}" srcOrd="0" destOrd="0" presId="urn:microsoft.com/office/officeart/2005/8/layout/list1"/>
    <dgm:cxn modelId="{ACAC1F77-AFBB-4969-965F-C18312E1F15F}" type="presParOf" srcId="{722FBEF8-DE6F-4524-978E-2B8FB112B33F}" destId="{FAF3C689-B826-4FC3-8F23-12818AD1C59C}" srcOrd="1" destOrd="0" presId="urn:microsoft.com/office/officeart/2005/8/layout/list1"/>
    <dgm:cxn modelId="{CCD39963-078E-47B2-BD41-7EBF80F7183C}" type="presParOf" srcId="{45734132-BF7D-4D7C-995A-FF02DE4A2C5F}" destId="{44F1EEE8-81BD-4747-B47A-512F8E40F608}" srcOrd="5" destOrd="0" presId="urn:microsoft.com/office/officeart/2005/8/layout/list1"/>
    <dgm:cxn modelId="{A8A80651-2703-40AB-836D-722675C4363D}" type="presParOf" srcId="{45734132-BF7D-4D7C-995A-FF02DE4A2C5F}" destId="{5422672E-4E30-434E-B1EF-54361921DBA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D5B5A4-1E31-4D77-973E-6945BBB589AA}" type="doc">
      <dgm:prSet loTypeId="urn:microsoft.com/office/officeart/2005/8/layout/radial5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4C038673-73C8-4FFD-B081-F872B34D5269}">
      <dgm:prSet phldrT="[Texto]" custT="1"/>
      <dgm:spPr/>
      <dgm:t>
        <a:bodyPr/>
        <a:lstStyle/>
        <a:p>
          <a:r>
            <a: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TFCA</a:t>
          </a:r>
        </a:p>
      </dgm:t>
    </dgm:pt>
    <dgm:pt modelId="{DC345237-CD62-4084-A3BC-7BEE435D36B5}" type="parTrans" cxnId="{7E12CAD6-3D3F-49CE-B1C0-E321AB813A3C}">
      <dgm:prSet/>
      <dgm:spPr/>
      <dgm:t>
        <a:bodyPr/>
        <a:lstStyle/>
        <a:p>
          <a:endParaRPr lang="es-MX"/>
        </a:p>
      </dgm:t>
    </dgm:pt>
    <dgm:pt modelId="{16777B4E-EE94-41A1-8DC7-829C2D98DD67}" type="sibTrans" cxnId="{7E12CAD6-3D3F-49CE-B1C0-E321AB813A3C}">
      <dgm:prSet/>
      <dgm:spPr/>
      <dgm:t>
        <a:bodyPr/>
        <a:lstStyle/>
        <a:p>
          <a:endParaRPr lang="es-MX"/>
        </a:p>
      </dgm:t>
    </dgm:pt>
    <dgm:pt modelId="{B50469F9-01F0-48C4-B98B-6AD8C8DB483E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SCJN</a:t>
          </a:r>
        </a:p>
      </dgm:t>
    </dgm:pt>
    <dgm:pt modelId="{F9F563C7-265A-4A02-9A69-3F2A0417BA2F}" type="parTrans" cxnId="{C5F04CC6-75F6-47AA-85A2-0CC71DF2D0FB}">
      <dgm:prSet/>
      <dgm:spPr/>
      <dgm:t>
        <a:bodyPr/>
        <a:lstStyle/>
        <a:p>
          <a:endParaRPr lang="es-MX"/>
        </a:p>
      </dgm:t>
    </dgm:pt>
    <dgm:pt modelId="{87C5D88B-5B95-4601-A79E-4F507B93BD3F}" type="sibTrans" cxnId="{C5F04CC6-75F6-47AA-85A2-0CC71DF2D0FB}">
      <dgm:prSet/>
      <dgm:spPr/>
      <dgm:t>
        <a:bodyPr/>
        <a:lstStyle/>
        <a:p>
          <a:endParaRPr lang="es-MX"/>
        </a:p>
      </dgm:t>
    </dgm:pt>
    <dgm:pt modelId="{6153F26C-EA25-4123-8A96-F502DE9B1A5C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SEGOB</a:t>
          </a:r>
        </a:p>
      </dgm:t>
    </dgm:pt>
    <dgm:pt modelId="{6CCCC69E-5C3B-4DB5-947E-7E049B08321A}" type="parTrans" cxnId="{BAFDC507-7E2E-4889-91D3-A6F461D0BD5B}">
      <dgm:prSet/>
      <dgm:spPr/>
      <dgm:t>
        <a:bodyPr/>
        <a:lstStyle/>
        <a:p>
          <a:endParaRPr lang="es-MX"/>
        </a:p>
      </dgm:t>
    </dgm:pt>
    <dgm:pt modelId="{23BAB36D-A35E-48CE-8BCE-DC165E04F240}" type="sibTrans" cxnId="{BAFDC507-7E2E-4889-91D3-A6F461D0BD5B}">
      <dgm:prSet/>
      <dgm:spPr/>
      <dgm:t>
        <a:bodyPr/>
        <a:lstStyle/>
        <a:p>
          <a:endParaRPr lang="es-MX"/>
        </a:p>
      </dgm:t>
    </dgm:pt>
    <dgm:pt modelId="{4CB1BDE3-9A5C-4158-8848-657A0F10A570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INMUJERES</a:t>
          </a:r>
        </a:p>
      </dgm:t>
    </dgm:pt>
    <dgm:pt modelId="{C837E1B9-47BC-4E11-BD91-3C3CA5531567}" type="parTrans" cxnId="{B0771F77-9F5E-4DA7-994D-F2CC7EC3B012}">
      <dgm:prSet/>
      <dgm:spPr/>
      <dgm:t>
        <a:bodyPr/>
        <a:lstStyle/>
        <a:p>
          <a:endParaRPr lang="es-MX"/>
        </a:p>
      </dgm:t>
    </dgm:pt>
    <dgm:pt modelId="{B935C3E4-8307-43AE-B5D0-769F4065339F}" type="sibTrans" cxnId="{B0771F77-9F5E-4DA7-994D-F2CC7EC3B012}">
      <dgm:prSet/>
      <dgm:spPr/>
      <dgm:t>
        <a:bodyPr/>
        <a:lstStyle/>
        <a:p>
          <a:endParaRPr lang="es-MX"/>
        </a:p>
      </dgm:t>
    </dgm:pt>
    <dgm:pt modelId="{A67BCA5C-A6B1-489E-AF4F-B2EE49B12493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ONU</a:t>
          </a:r>
        </a:p>
      </dgm:t>
    </dgm:pt>
    <dgm:pt modelId="{E2850915-5A06-418A-930D-91A6B8B1E01C}" type="parTrans" cxnId="{00CFD2B5-0F71-46AD-BFDE-14F023047575}">
      <dgm:prSet/>
      <dgm:spPr/>
      <dgm:t>
        <a:bodyPr/>
        <a:lstStyle/>
        <a:p>
          <a:endParaRPr lang="es-MX"/>
        </a:p>
      </dgm:t>
    </dgm:pt>
    <dgm:pt modelId="{969FD952-7BC4-45F8-82A2-86CFC9EA559D}" type="sibTrans" cxnId="{00CFD2B5-0F71-46AD-BFDE-14F023047575}">
      <dgm:prSet/>
      <dgm:spPr/>
      <dgm:t>
        <a:bodyPr/>
        <a:lstStyle/>
        <a:p>
          <a:endParaRPr lang="es-MX"/>
        </a:p>
      </dgm:t>
    </dgm:pt>
    <dgm:pt modelId="{58055054-38FF-46AB-A67C-734C58A0BF44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OIT</a:t>
          </a:r>
        </a:p>
      </dgm:t>
    </dgm:pt>
    <dgm:pt modelId="{44D1381B-942F-4290-8E2C-8F42FDCD4640}" type="parTrans" cxnId="{1FBEE9E8-55BD-4152-BDD5-69411485896C}">
      <dgm:prSet/>
      <dgm:spPr/>
      <dgm:t>
        <a:bodyPr/>
        <a:lstStyle/>
        <a:p>
          <a:endParaRPr lang="es-MX"/>
        </a:p>
      </dgm:t>
    </dgm:pt>
    <dgm:pt modelId="{DC1B3EB0-A46A-4878-9201-825EB4D1356E}" type="sibTrans" cxnId="{1FBEE9E8-55BD-4152-BDD5-69411485896C}">
      <dgm:prSet/>
      <dgm:spPr/>
      <dgm:t>
        <a:bodyPr/>
        <a:lstStyle/>
        <a:p>
          <a:endParaRPr lang="es-MX"/>
        </a:p>
      </dgm:t>
    </dgm:pt>
    <dgm:pt modelId="{2E807631-82F3-42EF-8D7A-A5DCD443F240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AMIJ</a:t>
          </a:r>
        </a:p>
      </dgm:t>
    </dgm:pt>
    <dgm:pt modelId="{5D8EEA1B-2B72-42E6-95EE-74CB6E432A0E}" type="parTrans" cxnId="{8787C0C8-9FCD-4F80-B89B-E116674E19A7}">
      <dgm:prSet/>
      <dgm:spPr/>
      <dgm:t>
        <a:bodyPr/>
        <a:lstStyle/>
        <a:p>
          <a:endParaRPr lang="es-MX"/>
        </a:p>
      </dgm:t>
    </dgm:pt>
    <dgm:pt modelId="{D33967FC-1D82-447F-ADA4-96C8AABD8C94}" type="sibTrans" cxnId="{8787C0C8-9FCD-4F80-B89B-E116674E19A7}">
      <dgm:prSet/>
      <dgm:spPr/>
      <dgm:t>
        <a:bodyPr/>
        <a:lstStyle/>
        <a:p>
          <a:endParaRPr lang="es-MX"/>
        </a:p>
      </dgm:t>
    </dgm:pt>
    <dgm:pt modelId="{19CDADCE-C8D5-444D-836F-CF587CC54F6E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CONGRESO DE LA UNION</a:t>
          </a:r>
        </a:p>
      </dgm:t>
    </dgm:pt>
    <dgm:pt modelId="{83305B09-26DE-4455-8979-48AEF20A4800}" type="parTrans" cxnId="{5988E3D1-BAB0-424E-B5A0-B62E40390243}">
      <dgm:prSet/>
      <dgm:spPr/>
      <dgm:t>
        <a:bodyPr/>
        <a:lstStyle/>
        <a:p>
          <a:endParaRPr lang="es-MX"/>
        </a:p>
      </dgm:t>
    </dgm:pt>
    <dgm:pt modelId="{CEFE0B73-AD17-4EFF-AEA4-32CBD038166A}" type="sibTrans" cxnId="{5988E3D1-BAB0-424E-B5A0-B62E40390243}">
      <dgm:prSet/>
      <dgm:spPr/>
      <dgm:t>
        <a:bodyPr/>
        <a:lstStyle/>
        <a:p>
          <a:endParaRPr lang="es-MX"/>
        </a:p>
      </dgm:t>
    </dgm:pt>
    <dgm:pt modelId="{D4F99142-AD51-4E0A-AEF4-851F25DF7C7C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CEDAW</a:t>
          </a:r>
        </a:p>
      </dgm:t>
    </dgm:pt>
    <dgm:pt modelId="{7F51F1F9-C482-46A0-AE02-BBBBBC86D604}" type="parTrans" cxnId="{02D362DD-80BB-4F94-BB8C-A0597C9DFA77}">
      <dgm:prSet/>
      <dgm:spPr/>
      <dgm:t>
        <a:bodyPr/>
        <a:lstStyle/>
        <a:p>
          <a:endParaRPr lang="es-MX"/>
        </a:p>
      </dgm:t>
    </dgm:pt>
    <dgm:pt modelId="{B9229F40-7C82-4F39-B3CC-9817CD9B3946}" type="sibTrans" cxnId="{02D362DD-80BB-4F94-BB8C-A0597C9DFA77}">
      <dgm:prSet/>
      <dgm:spPr/>
      <dgm:t>
        <a:bodyPr/>
        <a:lstStyle/>
        <a:p>
          <a:endParaRPr lang="es-MX"/>
        </a:p>
      </dgm:t>
    </dgm:pt>
    <dgm:pt modelId="{64FD3869-51C8-47FB-9459-98957277ED88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ONG´S</a:t>
          </a:r>
        </a:p>
      </dgm:t>
    </dgm:pt>
    <dgm:pt modelId="{37B1D447-ACAC-4D83-A6F4-CBB95B08681B}" type="parTrans" cxnId="{75498490-D78E-4A62-AD82-715DA9FA457E}">
      <dgm:prSet/>
      <dgm:spPr/>
      <dgm:t>
        <a:bodyPr/>
        <a:lstStyle/>
        <a:p>
          <a:endParaRPr lang="es-MX"/>
        </a:p>
      </dgm:t>
    </dgm:pt>
    <dgm:pt modelId="{1185EA30-1F68-4477-95E5-FDE973987B39}" type="sibTrans" cxnId="{75498490-D78E-4A62-AD82-715DA9FA457E}">
      <dgm:prSet/>
      <dgm:spPr/>
      <dgm:t>
        <a:bodyPr/>
        <a:lstStyle/>
        <a:p>
          <a:endParaRPr lang="es-MX"/>
        </a:p>
      </dgm:t>
    </dgm:pt>
    <dgm:pt modelId="{07E2D6C7-D3FF-45D4-BF74-32A6594C1F31}">
      <dgm:prSet phldrT="[Texto]" custT="1"/>
      <dgm:spPr/>
      <dgm:t>
        <a:bodyPr/>
        <a:lstStyle/>
        <a:p>
          <a:r>
            <a: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ACADEMIA</a:t>
          </a:r>
        </a:p>
      </dgm:t>
    </dgm:pt>
    <dgm:pt modelId="{0A3004F2-D83E-423A-B577-06584D1593C3}" type="parTrans" cxnId="{9366219F-0430-4D8F-92B0-44F6D215F855}">
      <dgm:prSet/>
      <dgm:spPr/>
      <dgm:t>
        <a:bodyPr/>
        <a:lstStyle/>
        <a:p>
          <a:endParaRPr lang="es-MX"/>
        </a:p>
      </dgm:t>
    </dgm:pt>
    <dgm:pt modelId="{02AD90B7-C852-4F05-9E59-7A4DD9440FD4}" type="sibTrans" cxnId="{9366219F-0430-4D8F-92B0-44F6D215F855}">
      <dgm:prSet/>
      <dgm:spPr/>
      <dgm:t>
        <a:bodyPr/>
        <a:lstStyle/>
        <a:p>
          <a:endParaRPr lang="es-MX"/>
        </a:p>
      </dgm:t>
    </dgm:pt>
    <dgm:pt modelId="{698C677F-BE5E-4E59-9A4C-D2BF49C386E2}" type="pres">
      <dgm:prSet presAssocID="{47D5B5A4-1E31-4D77-973E-6945BBB589A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DC0A676-679F-4FB7-A145-18A10C504566}" type="pres">
      <dgm:prSet presAssocID="{4C038673-73C8-4FFD-B081-F872B34D5269}" presName="centerShape" presStyleLbl="node0" presStyleIdx="0" presStyleCnt="1"/>
      <dgm:spPr/>
    </dgm:pt>
    <dgm:pt modelId="{910410CA-4065-40BB-8C85-0BF0F31C673E}" type="pres">
      <dgm:prSet presAssocID="{F9F563C7-265A-4A02-9A69-3F2A0417BA2F}" presName="parTrans" presStyleLbl="sibTrans2D1" presStyleIdx="0" presStyleCnt="10"/>
      <dgm:spPr/>
    </dgm:pt>
    <dgm:pt modelId="{E3ADF5E0-CFD8-40D0-8807-140D31BADA06}" type="pres">
      <dgm:prSet presAssocID="{F9F563C7-265A-4A02-9A69-3F2A0417BA2F}" presName="connectorText" presStyleLbl="sibTrans2D1" presStyleIdx="0" presStyleCnt="10"/>
      <dgm:spPr/>
    </dgm:pt>
    <dgm:pt modelId="{4D3A37D4-BF0C-46AF-8176-78201CE8C152}" type="pres">
      <dgm:prSet presAssocID="{B50469F9-01F0-48C4-B98B-6AD8C8DB483E}" presName="node" presStyleLbl="node1" presStyleIdx="0" presStyleCnt="10">
        <dgm:presLayoutVars>
          <dgm:bulletEnabled val="1"/>
        </dgm:presLayoutVars>
      </dgm:prSet>
      <dgm:spPr/>
    </dgm:pt>
    <dgm:pt modelId="{34E9061B-70A4-4FCD-9C75-C4183A92AF53}" type="pres">
      <dgm:prSet presAssocID="{6CCCC69E-5C3B-4DB5-947E-7E049B08321A}" presName="parTrans" presStyleLbl="sibTrans2D1" presStyleIdx="1" presStyleCnt="10"/>
      <dgm:spPr/>
    </dgm:pt>
    <dgm:pt modelId="{EC8FA641-6A6F-42D2-85DC-EF68B8B325F8}" type="pres">
      <dgm:prSet presAssocID="{6CCCC69E-5C3B-4DB5-947E-7E049B08321A}" presName="connectorText" presStyleLbl="sibTrans2D1" presStyleIdx="1" presStyleCnt="10"/>
      <dgm:spPr/>
    </dgm:pt>
    <dgm:pt modelId="{C95E8380-FE6E-4EF8-82F5-584CDAA1A3E9}" type="pres">
      <dgm:prSet presAssocID="{6153F26C-EA25-4123-8A96-F502DE9B1A5C}" presName="node" presStyleLbl="node1" presStyleIdx="1" presStyleCnt="10">
        <dgm:presLayoutVars>
          <dgm:bulletEnabled val="1"/>
        </dgm:presLayoutVars>
      </dgm:prSet>
      <dgm:spPr/>
    </dgm:pt>
    <dgm:pt modelId="{1FD6E6C8-7197-432A-B7B5-962BD1C54770}" type="pres">
      <dgm:prSet presAssocID="{C837E1B9-47BC-4E11-BD91-3C3CA5531567}" presName="parTrans" presStyleLbl="sibTrans2D1" presStyleIdx="2" presStyleCnt="10"/>
      <dgm:spPr/>
    </dgm:pt>
    <dgm:pt modelId="{9D2A347F-5A0D-4C7E-88F9-C9066F3FC2EC}" type="pres">
      <dgm:prSet presAssocID="{C837E1B9-47BC-4E11-BD91-3C3CA5531567}" presName="connectorText" presStyleLbl="sibTrans2D1" presStyleIdx="2" presStyleCnt="10"/>
      <dgm:spPr/>
    </dgm:pt>
    <dgm:pt modelId="{0FFE7BCF-67DF-4849-8CA5-E32F194BE2ED}" type="pres">
      <dgm:prSet presAssocID="{4CB1BDE3-9A5C-4158-8848-657A0F10A570}" presName="node" presStyleLbl="node1" presStyleIdx="2" presStyleCnt="10">
        <dgm:presLayoutVars>
          <dgm:bulletEnabled val="1"/>
        </dgm:presLayoutVars>
      </dgm:prSet>
      <dgm:spPr/>
    </dgm:pt>
    <dgm:pt modelId="{FAA88E44-BF50-4511-AF84-4CA83F983D49}" type="pres">
      <dgm:prSet presAssocID="{E2850915-5A06-418A-930D-91A6B8B1E01C}" presName="parTrans" presStyleLbl="sibTrans2D1" presStyleIdx="3" presStyleCnt="10"/>
      <dgm:spPr/>
    </dgm:pt>
    <dgm:pt modelId="{5D06CC70-3516-4523-B516-1A8FBF021598}" type="pres">
      <dgm:prSet presAssocID="{E2850915-5A06-418A-930D-91A6B8B1E01C}" presName="connectorText" presStyleLbl="sibTrans2D1" presStyleIdx="3" presStyleCnt="10"/>
      <dgm:spPr/>
    </dgm:pt>
    <dgm:pt modelId="{D45FC521-521E-4D77-9F96-2C2FEB4A953F}" type="pres">
      <dgm:prSet presAssocID="{A67BCA5C-A6B1-489E-AF4F-B2EE49B12493}" presName="node" presStyleLbl="node1" presStyleIdx="3" presStyleCnt="10">
        <dgm:presLayoutVars>
          <dgm:bulletEnabled val="1"/>
        </dgm:presLayoutVars>
      </dgm:prSet>
      <dgm:spPr/>
    </dgm:pt>
    <dgm:pt modelId="{882E23E6-66F0-473D-BECD-2679648CD55E}" type="pres">
      <dgm:prSet presAssocID="{44D1381B-942F-4290-8E2C-8F42FDCD4640}" presName="parTrans" presStyleLbl="sibTrans2D1" presStyleIdx="4" presStyleCnt="10"/>
      <dgm:spPr/>
    </dgm:pt>
    <dgm:pt modelId="{1260BE8D-6948-44E8-8B6A-2ACDB7B8915B}" type="pres">
      <dgm:prSet presAssocID="{44D1381B-942F-4290-8E2C-8F42FDCD4640}" presName="connectorText" presStyleLbl="sibTrans2D1" presStyleIdx="4" presStyleCnt="10"/>
      <dgm:spPr/>
    </dgm:pt>
    <dgm:pt modelId="{85673505-A341-4DAC-AC94-EF19DE3B4D96}" type="pres">
      <dgm:prSet presAssocID="{58055054-38FF-46AB-A67C-734C58A0BF44}" presName="node" presStyleLbl="node1" presStyleIdx="4" presStyleCnt="10">
        <dgm:presLayoutVars>
          <dgm:bulletEnabled val="1"/>
        </dgm:presLayoutVars>
      </dgm:prSet>
      <dgm:spPr/>
    </dgm:pt>
    <dgm:pt modelId="{8A886A98-006F-435B-8227-9F04B16E4D3F}" type="pres">
      <dgm:prSet presAssocID="{5D8EEA1B-2B72-42E6-95EE-74CB6E432A0E}" presName="parTrans" presStyleLbl="sibTrans2D1" presStyleIdx="5" presStyleCnt="10"/>
      <dgm:spPr/>
    </dgm:pt>
    <dgm:pt modelId="{0E7B66C3-7C38-493A-B109-36A099B04B1F}" type="pres">
      <dgm:prSet presAssocID="{5D8EEA1B-2B72-42E6-95EE-74CB6E432A0E}" presName="connectorText" presStyleLbl="sibTrans2D1" presStyleIdx="5" presStyleCnt="10"/>
      <dgm:spPr/>
    </dgm:pt>
    <dgm:pt modelId="{6E62FA43-A658-40EA-BDEE-C00051744364}" type="pres">
      <dgm:prSet presAssocID="{2E807631-82F3-42EF-8D7A-A5DCD443F240}" presName="node" presStyleLbl="node1" presStyleIdx="5" presStyleCnt="10">
        <dgm:presLayoutVars>
          <dgm:bulletEnabled val="1"/>
        </dgm:presLayoutVars>
      </dgm:prSet>
      <dgm:spPr/>
    </dgm:pt>
    <dgm:pt modelId="{3D806277-78C1-4C93-BF2C-E3BF0900437A}" type="pres">
      <dgm:prSet presAssocID="{83305B09-26DE-4455-8979-48AEF20A4800}" presName="parTrans" presStyleLbl="sibTrans2D1" presStyleIdx="6" presStyleCnt="10"/>
      <dgm:spPr/>
    </dgm:pt>
    <dgm:pt modelId="{5F7923F7-5054-4A53-BFF2-11DB4AAF3B82}" type="pres">
      <dgm:prSet presAssocID="{83305B09-26DE-4455-8979-48AEF20A4800}" presName="connectorText" presStyleLbl="sibTrans2D1" presStyleIdx="6" presStyleCnt="10"/>
      <dgm:spPr/>
    </dgm:pt>
    <dgm:pt modelId="{7686A2F3-D251-46D8-BAE1-4AFE82A60747}" type="pres">
      <dgm:prSet presAssocID="{19CDADCE-C8D5-444D-836F-CF587CC54F6E}" presName="node" presStyleLbl="node1" presStyleIdx="6" presStyleCnt="10">
        <dgm:presLayoutVars>
          <dgm:bulletEnabled val="1"/>
        </dgm:presLayoutVars>
      </dgm:prSet>
      <dgm:spPr/>
    </dgm:pt>
    <dgm:pt modelId="{4F883F0A-2D72-47FB-99E6-C871DB6E5831}" type="pres">
      <dgm:prSet presAssocID="{7F51F1F9-C482-46A0-AE02-BBBBBC86D604}" presName="parTrans" presStyleLbl="sibTrans2D1" presStyleIdx="7" presStyleCnt="10"/>
      <dgm:spPr/>
    </dgm:pt>
    <dgm:pt modelId="{9EC3E16D-01F6-4097-AFCC-4B1FCAA0D26F}" type="pres">
      <dgm:prSet presAssocID="{7F51F1F9-C482-46A0-AE02-BBBBBC86D604}" presName="connectorText" presStyleLbl="sibTrans2D1" presStyleIdx="7" presStyleCnt="10"/>
      <dgm:spPr/>
    </dgm:pt>
    <dgm:pt modelId="{6879D4D7-7250-4A9C-AB8C-723D74AAA09E}" type="pres">
      <dgm:prSet presAssocID="{D4F99142-AD51-4E0A-AEF4-851F25DF7C7C}" presName="node" presStyleLbl="node1" presStyleIdx="7" presStyleCnt="10">
        <dgm:presLayoutVars>
          <dgm:bulletEnabled val="1"/>
        </dgm:presLayoutVars>
      </dgm:prSet>
      <dgm:spPr/>
    </dgm:pt>
    <dgm:pt modelId="{8A7521EC-7E1B-44A1-8722-F2B8B20500DA}" type="pres">
      <dgm:prSet presAssocID="{37B1D447-ACAC-4D83-A6F4-CBB95B08681B}" presName="parTrans" presStyleLbl="sibTrans2D1" presStyleIdx="8" presStyleCnt="10"/>
      <dgm:spPr/>
    </dgm:pt>
    <dgm:pt modelId="{1FF548A8-1239-44D4-9AFE-0F38C7FADEB2}" type="pres">
      <dgm:prSet presAssocID="{37B1D447-ACAC-4D83-A6F4-CBB95B08681B}" presName="connectorText" presStyleLbl="sibTrans2D1" presStyleIdx="8" presStyleCnt="10"/>
      <dgm:spPr/>
    </dgm:pt>
    <dgm:pt modelId="{73F09682-6D02-4B18-9350-F1DDB6466110}" type="pres">
      <dgm:prSet presAssocID="{64FD3869-51C8-47FB-9459-98957277ED88}" presName="node" presStyleLbl="node1" presStyleIdx="8" presStyleCnt="10">
        <dgm:presLayoutVars>
          <dgm:bulletEnabled val="1"/>
        </dgm:presLayoutVars>
      </dgm:prSet>
      <dgm:spPr/>
    </dgm:pt>
    <dgm:pt modelId="{E84843FB-371C-4CDA-8539-051D5BF3D502}" type="pres">
      <dgm:prSet presAssocID="{0A3004F2-D83E-423A-B577-06584D1593C3}" presName="parTrans" presStyleLbl="sibTrans2D1" presStyleIdx="9" presStyleCnt="10"/>
      <dgm:spPr/>
    </dgm:pt>
    <dgm:pt modelId="{CA613FA8-9B2D-4397-AB8D-53A900FA5C82}" type="pres">
      <dgm:prSet presAssocID="{0A3004F2-D83E-423A-B577-06584D1593C3}" presName="connectorText" presStyleLbl="sibTrans2D1" presStyleIdx="9" presStyleCnt="10"/>
      <dgm:spPr/>
    </dgm:pt>
    <dgm:pt modelId="{1D698ABA-5FEA-4D8C-B59F-41013BB039A9}" type="pres">
      <dgm:prSet presAssocID="{07E2D6C7-D3FF-45D4-BF74-32A6594C1F31}" presName="node" presStyleLbl="node1" presStyleIdx="9" presStyleCnt="10">
        <dgm:presLayoutVars>
          <dgm:bulletEnabled val="1"/>
        </dgm:presLayoutVars>
      </dgm:prSet>
      <dgm:spPr/>
    </dgm:pt>
  </dgm:ptLst>
  <dgm:cxnLst>
    <dgm:cxn modelId="{BAFDC507-7E2E-4889-91D3-A6F461D0BD5B}" srcId="{4C038673-73C8-4FFD-B081-F872B34D5269}" destId="{6153F26C-EA25-4123-8A96-F502DE9B1A5C}" srcOrd="1" destOrd="0" parTransId="{6CCCC69E-5C3B-4DB5-947E-7E049B08321A}" sibTransId="{23BAB36D-A35E-48CE-8BCE-DC165E04F240}"/>
    <dgm:cxn modelId="{CAC22F10-673E-4E78-83D3-5AD6A3C4445E}" type="presOf" srcId="{47D5B5A4-1E31-4D77-973E-6945BBB589AA}" destId="{698C677F-BE5E-4E59-9A4C-D2BF49C386E2}" srcOrd="0" destOrd="0" presId="urn:microsoft.com/office/officeart/2005/8/layout/radial5"/>
    <dgm:cxn modelId="{04FBBB12-2BE4-4E18-8FAF-6BD2AFA8AE0A}" type="presOf" srcId="{64FD3869-51C8-47FB-9459-98957277ED88}" destId="{73F09682-6D02-4B18-9350-F1DDB6466110}" srcOrd="0" destOrd="0" presId="urn:microsoft.com/office/officeart/2005/8/layout/radial5"/>
    <dgm:cxn modelId="{E774F91F-5D93-494F-A393-E816A6CFC077}" type="presOf" srcId="{E2850915-5A06-418A-930D-91A6B8B1E01C}" destId="{FAA88E44-BF50-4511-AF84-4CA83F983D49}" srcOrd="0" destOrd="0" presId="urn:microsoft.com/office/officeart/2005/8/layout/radial5"/>
    <dgm:cxn modelId="{08C5362C-B8D4-4DB2-9D5E-68BBE5055E69}" type="presOf" srcId="{6153F26C-EA25-4123-8A96-F502DE9B1A5C}" destId="{C95E8380-FE6E-4EF8-82F5-584CDAA1A3E9}" srcOrd="0" destOrd="0" presId="urn:microsoft.com/office/officeart/2005/8/layout/radial5"/>
    <dgm:cxn modelId="{CBEAE132-97C0-4FF2-87C0-8FC6A69D5A27}" type="presOf" srcId="{5D8EEA1B-2B72-42E6-95EE-74CB6E432A0E}" destId="{8A886A98-006F-435B-8227-9F04B16E4D3F}" srcOrd="0" destOrd="0" presId="urn:microsoft.com/office/officeart/2005/8/layout/radial5"/>
    <dgm:cxn modelId="{6D2D9234-4648-48AC-856E-665D93779F35}" type="presOf" srcId="{07E2D6C7-D3FF-45D4-BF74-32A6594C1F31}" destId="{1D698ABA-5FEA-4D8C-B59F-41013BB039A9}" srcOrd="0" destOrd="0" presId="urn:microsoft.com/office/officeart/2005/8/layout/radial5"/>
    <dgm:cxn modelId="{9B424B3A-F2CC-4EC4-BF9C-2709C2FF6F26}" type="presOf" srcId="{37B1D447-ACAC-4D83-A6F4-CBB95B08681B}" destId="{8A7521EC-7E1B-44A1-8722-F2B8B20500DA}" srcOrd="0" destOrd="0" presId="urn:microsoft.com/office/officeart/2005/8/layout/radial5"/>
    <dgm:cxn modelId="{0FE6C43F-DBA2-4BAE-B80F-CA52603B2DAD}" type="presOf" srcId="{4CB1BDE3-9A5C-4158-8848-657A0F10A570}" destId="{0FFE7BCF-67DF-4849-8CA5-E32F194BE2ED}" srcOrd="0" destOrd="0" presId="urn:microsoft.com/office/officeart/2005/8/layout/radial5"/>
    <dgm:cxn modelId="{CE16B163-02E2-437C-98F7-2446FF8194AE}" type="presOf" srcId="{D4F99142-AD51-4E0A-AEF4-851F25DF7C7C}" destId="{6879D4D7-7250-4A9C-AB8C-723D74AAA09E}" srcOrd="0" destOrd="0" presId="urn:microsoft.com/office/officeart/2005/8/layout/radial5"/>
    <dgm:cxn modelId="{F40BF843-D813-4BA7-B1F2-6662BCE76933}" type="presOf" srcId="{44D1381B-942F-4290-8E2C-8F42FDCD4640}" destId="{1260BE8D-6948-44E8-8B6A-2ACDB7B8915B}" srcOrd="1" destOrd="0" presId="urn:microsoft.com/office/officeart/2005/8/layout/radial5"/>
    <dgm:cxn modelId="{2EAB7947-7C42-4A12-B129-F4527390E14E}" type="presOf" srcId="{C837E1B9-47BC-4E11-BD91-3C3CA5531567}" destId="{9D2A347F-5A0D-4C7E-88F9-C9066F3FC2EC}" srcOrd="1" destOrd="0" presId="urn:microsoft.com/office/officeart/2005/8/layout/radial5"/>
    <dgm:cxn modelId="{01913C6E-D932-4C6A-A1A0-734C14622AA1}" type="presOf" srcId="{5D8EEA1B-2B72-42E6-95EE-74CB6E432A0E}" destId="{0E7B66C3-7C38-493A-B109-36A099B04B1F}" srcOrd="1" destOrd="0" presId="urn:microsoft.com/office/officeart/2005/8/layout/radial5"/>
    <dgm:cxn modelId="{B0771F77-9F5E-4DA7-994D-F2CC7EC3B012}" srcId="{4C038673-73C8-4FFD-B081-F872B34D5269}" destId="{4CB1BDE3-9A5C-4158-8848-657A0F10A570}" srcOrd="2" destOrd="0" parTransId="{C837E1B9-47BC-4E11-BD91-3C3CA5531567}" sibTransId="{B935C3E4-8307-43AE-B5D0-769F4065339F}"/>
    <dgm:cxn modelId="{37B5027E-1331-43AB-8081-D745F4A85EC0}" type="presOf" srcId="{0A3004F2-D83E-423A-B577-06584D1593C3}" destId="{CA613FA8-9B2D-4397-AB8D-53A900FA5C82}" srcOrd="1" destOrd="0" presId="urn:microsoft.com/office/officeart/2005/8/layout/radial5"/>
    <dgm:cxn modelId="{1D361086-180C-420B-9239-E7770C19124A}" type="presOf" srcId="{37B1D447-ACAC-4D83-A6F4-CBB95B08681B}" destId="{1FF548A8-1239-44D4-9AFE-0F38C7FADEB2}" srcOrd="1" destOrd="0" presId="urn:microsoft.com/office/officeart/2005/8/layout/radial5"/>
    <dgm:cxn modelId="{1E365887-C709-4028-AE96-F1A8A15E8FC0}" type="presOf" srcId="{58055054-38FF-46AB-A67C-734C58A0BF44}" destId="{85673505-A341-4DAC-AC94-EF19DE3B4D96}" srcOrd="0" destOrd="0" presId="urn:microsoft.com/office/officeart/2005/8/layout/radial5"/>
    <dgm:cxn modelId="{0F3A618B-454B-43FF-BB7B-5777E15DAD42}" type="presOf" srcId="{4C038673-73C8-4FFD-B081-F872B34D5269}" destId="{3DC0A676-679F-4FB7-A145-18A10C504566}" srcOrd="0" destOrd="0" presId="urn:microsoft.com/office/officeart/2005/8/layout/radial5"/>
    <dgm:cxn modelId="{5499238C-B82B-496F-9D6B-128E5F9AFDDB}" type="presOf" srcId="{7F51F1F9-C482-46A0-AE02-BBBBBC86D604}" destId="{9EC3E16D-01F6-4097-AFCC-4B1FCAA0D26F}" srcOrd="1" destOrd="0" presId="urn:microsoft.com/office/officeart/2005/8/layout/radial5"/>
    <dgm:cxn modelId="{75498490-D78E-4A62-AD82-715DA9FA457E}" srcId="{4C038673-73C8-4FFD-B081-F872B34D5269}" destId="{64FD3869-51C8-47FB-9459-98957277ED88}" srcOrd="8" destOrd="0" parTransId="{37B1D447-ACAC-4D83-A6F4-CBB95B08681B}" sibTransId="{1185EA30-1F68-4477-95E5-FDE973987B39}"/>
    <dgm:cxn modelId="{BE42BD91-96DF-4931-A981-F6FAD61CDE17}" type="presOf" srcId="{B50469F9-01F0-48C4-B98B-6AD8C8DB483E}" destId="{4D3A37D4-BF0C-46AF-8176-78201CE8C152}" srcOrd="0" destOrd="0" presId="urn:microsoft.com/office/officeart/2005/8/layout/radial5"/>
    <dgm:cxn modelId="{9366219F-0430-4D8F-92B0-44F6D215F855}" srcId="{4C038673-73C8-4FFD-B081-F872B34D5269}" destId="{07E2D6C7-D3FF-45D4-BF74-32A6594C1F31}" srcOrd="9" destOrd="0" parTransId="{0A3004F2-D83E-423A-B577-06584D1593C3}" sibTransId="{02AD90B7-C852-4F05-9E59-7A4DD9440FD4}"/>
    <dgm:cxn modelId="{9CA80CA2-92F2-451F-8BDE-1591E91DE2CD}" type="presOf" srcId="{F9F563C7-265A-4A02-9A69-3F2A0417BA2F}" destId="{E3ADF5E0-CFD8-40D0-8807-140D31BADA06}" srcOrd="1" destOrd="0" presId="urn:microsoft.com/office/officeart/2005/8/layout/radial5"/>
    <dgm:cxn modelId="{8EA497AA-E7CC-4F9B-B7EE-70196343E69D}" type="presOf" srcId="{7F51F1F9-C482-46A0-AE02-BBBBBC86D604}" destId="{4F883F0A-2D72-47FB-99E6-C871DB6E5831}" srcOrd="0" destOrd="0" presId="urn:microsoft.com/office/officeart/2005/8/layout/radial5"/>
    <dgm:cxn modelId="{B77AC8AC-93CF-4056-993A-F6F3EC713A4B}" type="presOf" srcId="{44D1381B-942F-4290-8E2C-8F42FDCD4640}" destId="{882E23E6-66F0-473D-BECD-2679648CD55E}" srcOrd="0" destOrd="0" presId="urn:microsoft.com/office/officeart/2005/8/layout/radial5"/>
    <dgm:cxn modelId="{00CFD2B5-0F71-46AD-BFDE-14F023047575}" srcId="{4C038673-73C8-4FFD-B081-F872B34D5269}" destId="{A67BCA5C-A6B1-489E-AF4F-B2EE49B12493}" srcOrd="3" destOrd="0" parTransId="{E2850915-5A06-418A-930D-91A6B8B1E01C}" sibTransId="{969FD952-7BC4-45F8-82A2-86CFC9EA559D}"/>
    <dgm:cxn modelId="{D3628DB9-836A-4F2C-A9F6-2ED2392B7EAF}" type="presOf" srcId="{F9F563C7-265A-4A02-9A69-3F2A0417BA2F}" destId="{910410CA-4065-40BB-8C85-0BF0F31C673E}" srcOrd="0" destOrd="0" presId="urn:microsoft.com/office/officeart/2005/8/layout/radial5"/>
    <dgm:cxn modelId="{C5F04CC6-75F6-47AA-85A2-0CC71DF2D0FB}" srcId="{4C038673-73C8-4FFD-B081-F872B34D5269}" destId="{B50469F9-01F0-48C4-B98B-6AD8C8DB483E}" srcOrd="0" destOrd="0" parTransId="{F9F563C7-265A-4A02-9A69-3F2A0417BA2F}" sibTransId="{87C5D88B-5B95-4601-A79E-4F507B93BD3F}"/>
    <dgm:cxn modelId="{8787C0C8-9FCD-4F80-B89B-E116674E19A7}" srcId="{4C038673-73C8-4FFD-B081-F872B34D5269}" destId="{2E807631-82F3-42EF-8D7A-A5DCD443F240}" srcOrd="5" destOrd="0" parTransId="{5D8EEA1B-2B72-42E6-95EE-74CB6E432A0E}" sibTransId="{D33967FC-1D82-447F-ADA4-96C8AABD8C94}"/>
    <dgm:cxn modelId="{80091CCC-EFDA-4F20-AF38-E2C0A8260885}" type="presOf" srcId="{83305B09-26DE-4455-8979-48AEF20A4800}" destId="{5F7923F7-5054-4A53-BFF2-11DB4AAF3B82}" srcOrd="1" destOrd="0" presId="urn:microsoft.com/office/officeart/2005/8/layout/radial5"/>
    <dgm:cxn modelId="{94EFA2D1-2123-4976-AE05-5795541CC98E}" type="presOf" srcId="{2E807631-82F3-42EF-8D7A-A5DCD443F240}" destId="{6E62FA43-A658-40EA-BDEE-C00051744364}" srcOrd="0" destOrd="0" presId="urn:microsoft.com/office/officeart/2005/8/layout/radial5"/>
    <dgm:cxn modelId="{5988E3D1-BAB0-424E-B5A0-B62E40390243}" srcId="{4C038673-73C8-4FFD-B081-F872B34D5269}" destId="{19CDADCE-C8D5-444D-836F-CF587CC54F6E}" srcOrd="6" destOrd="0" parTransId="{83305B09-26DE-4455-8979-48AEF20A4800}" sibTransId="{CEFE0B73-AD17-4EFF-AEA4-32CBD038166A}"/>
    <dgm:cxn modelId="{65969BD2-EC49-4AD5-8CC7-1DF9F0A76241}" type="presOf" srcId="{6CCCC69E-5C3B-4DB5-947E-7E049B08321A}" destId="{34E9061B-70A4-4FCD-9C75-C4183A92AF53}" srcOrd="0" destOrd="0" presId="urn:microsoft.com/office/officeart/2005/8/layout/radial5"/>
    <dgm:cxn modelId="{96A7A7D5-722F-4EF2-989F-25864665E5B7}" type="presOf" srcId="{6CCCC69E-5C3B-4DB5-947E-7E049B08321A}" destId="{EC8FA641-6A6F-42D2-85DC-EF68B8B325F8}" srcOrd="1" destOrd="0" presId="urn:microsoft.com/office/officeart/2005/8/layout/radial5"/>
    <dgm:cxn modelId="{7E12CAD6-3D3F-49CE-B1C0-E321AB813A3C}" srcId="{47D5B5A4-1E31-4D77-973E-6945BBB589AA}" destId="{4C038673-73C8-4FFD-B081-F872B34D5269}" srcOrd="0" destOrd="0" parTransId="{DC345237-CD62-4084-A3BC-7BEE435D36B5}" sibTransId="{16777B4E-EE94-41A1-8DC7-829C2D98DD67}"/>
    <dgm:cxn modelId="{1CBEE9DA-DD36-4AAB-981F-5F8F274A155F}" type="presOf" srcId="{C837E1B9-47BC-4E11-BD91-3C3CA5531567}" destId="{1FD6E6C8-7197-432A-B7B5-962BD1C54770}" srcOrd="0" destOrd="0" presId="urn:microsoft.com/office/officeart/2005/8/layout/radial5"/>
    <dgm:cxn modelId="{BC6EB3DC-7D58-4621-A054-D388BB3C55F0}" type="presOf" srcId="{19CDADCE-C8D5-444D-836F-CF587CC54F6E}" destId="{7686A2F3-D251-46D8-BAE1-4AFE82A60747}" srcOrd="0" destOrd="0" presId="urn:microsoft.com/office/officeart/2005/8/layout/radial5"/>
    <dgm:cxn modelId="{02D362DD-80BB-4F94-BB8C-A0597C9DFA77}" srcId="{4C038673-73C8-4FFD-B081-F872B34D5269}" destId="{D4F99142-AD51-4E0A-AEF4-851F25DF7C7C}" srcOrd="7" destOrd="0" parTransId="{7F51F1F9-C482-46A0-AE02-BBBBBC86D604}" sibTransId="{B9229F40-7C82-4F39-B3CC-9817CD9B3946}"/>
    <dgm:cxn modelId="{D2EC15DF-8A80-4841-B36B-4580BA654CC3}" type="presOf" srcId="{83305B09-26DE-4455-8979-48AEF20A4800}" destId="{3D806277-78C1-4C93-BF2C-E3BF0900437A}" srcOrd="0" destOrd="0" presId="urn:microsoft.com/office/officeart/2005/8/layout/radial5"/>
    <dgm:cxn modelId="{01F6C8E0-B5F3-4702-AEA7-5D1E4DB12ED7}" type="presOf" srcId="{E2850915-5A06-418A-930D-91A6B8B1E01C}" destId="{5D06CC70-3516-4523-B516-1A8FBF021598}" srcOrd="1" destOrd="0" presId="urn:microsoft.com/office/officeart/2005/8/layout/radial5"/>
    <dgm:cxn modelId="{D9FCCFE4-8669-4401-A124-3CE88D1499AC}" type="presOf" srcId="{0A3004F2-D83E-423A-B577-06584D1593C3}" destId="{E84843FB-371C-4CDA-8539-051D5BF3D502}" srcOrd="0" destOrd="0" presId="urn:microsoft.com/office/officeart/2005/8/layout/radial5"/>
    <dgm:cxn modelId="{1FBEE9E8-55BD-4152-BDD5-69411485896C}" srcId="{4C038673-73C8-4FFD-B081-F872B34D5269}" destId="{58055054-38FF-46AB-A67C-734C58A0BF44}" srcOrd="4" destOrd="0" parTransId="{44D1381B-942F-4290-8E2C-8F42FDCD4640}" sibTransId="{DC1B3EB0-A46A-4878-9201-825EB4D1356E}"/>
    <dgm:cxn modelId="{E7ED94EC-C07C-4CEF-9F84-4509795A9F8B}" type="presOf" srcId="{A67BCA5C-A6B1-489E-AF4F-B2EE49B12493}" destId="{D45FC521-521E-4D77-9F96-2C2FEB4A953F}" srcOrd="0" destOrd="0" presId="urn:microsoft.com/office/officeart/2005/8/layout/radial5"/>
    <dgm:cxn modelId="{276CD038-FE22-4A24-B849-F6AD1A830FF6}" type="presParOf" srcId="{698C677F-BE5E-4E59-9A4C-D2BF49C386E2}" destId="{3DC0A676-679F-4FB7-A145-18A10C504566}" srcOrd="0" destOrd="0" presId="urn:microsoft.com/office/officeart/2005/8/layout/radial5"/>
    <dgm:cxn modelId="{8621D5C6-F664-453A-8FFD-24AD7140EC48}" type="presParOf" srcId="{698C677F-BE5E-4E59-9A4C-D2BF49C386E2}" destId="{910410CA-4065-40BB-8C85-0BF0F31C673E}" srcOrd="1" destOrd="0" presId="urn:microsoft.com/office/officeart/2005/8/layout/radial5"/>
    <dgm:cxn modelId="{C4B75226-7C12-4C48-B49E-BA567D6CB0C2}" type="presParOf" srcId="{910410CA-4065-40BB-8C85-0BF0F31C673E}" destId="{E3ADF5E0-CFD8-40D0-8807-140D31BADA06}" srcOrd="0" destOrd="0" presId="urn:microsoft.com/office/officeart/2005/8/layout/radial5"/>
    <dgm:cxn modelId="{F1019156-D645-40AC-9586-225239D2585C}" type="presParOf" srcId="{698C677F-BE5E-4E59-9A4C-D2BF49C386E2}" destId="{4D3A37D4-BF0C-46AF-8176-78201CE8C152}" srcOrd="2" destOrd="0" presId="urn:microsoft.com/office/officeart/2005/8/layout/radial5"/>
    <dgm:cxn modelId="{2E15980D-F2D5-4CD2-94E4-FE7787EFEE19}" type="presParOf" srcId="{698C677F-BE5E-4E59-9A4C-D2BF49C386E2}" destId="{34E9061B-70A4-4FCD-9C75-C4183A92AF53}" srcOrd="3" destOrd="0" presId="urn:microsoft.com/office/officeart/2005/8/layout/radial5"/>
    <dgm:cxn modelId="{4002C0AA-B3CE-4965-B153-2A6C1875FB69}" type="presParOf" srcId="{34E9061B-70A4-4FCD-9C75-C4183A92AF53}" destId="{EC8FA641-6A6F-42D2-85DC-EF68B8B325F8}" srcOrd="0" destOrd="0" presId="urn:microsoft.com/office/officeart/2005/8/layout/radial5"/>
    <dgm:cxn modelId="{AD9834FC-4AAE-430F-9498-BC1360B36D32}" type="presParOf" srcId="{698C677F-BE5E-4E59-9A4C-D2BF49C386E2}" destId="{C95E8380-FE6E-4EF8-82F5-584CDAA1A3E9}" srcOrd="4" destOrd="0" presId="urn:microsoft.com/office/officeart/2005/8/layout/radial5"/>
    <dgm:cxn modelId="{D8461337-FA00-4F9E-8E34-51C692A6C459}" type="presParOf" srcId="{698C677F-BE5E-4E59-9A4C-D2BF49C386E2}" destId="{1FD6E6C8-7197-432A-B7B5-962BD1C54770}" srcOrd="5" destOrd="0" presId="urn:microsoft.com/office/officeart/2005/8/layout/radial5"/>
    <dgm:cxn modelId="{418B74B1-8E13-4A86-938F-B7925FDA8F7A}" type="presParOf" srcId="{1FD6E6C8-7197-432A-B7B5-962BD1C54770}" destId="{9D2A347F-5A0D-4C7E-88F9-C9066F3FC2EC}" srcOrd="0" destOrd="0" presId="urn:microsoft.com/office/officeart/2005/8/layout/radial5"/>
    <dgm:cxn modelId="{0819AA5A-849F-477D-B953-42FA697FCF14}" type="presParOf" srcId="{698C677F-BE5E-4E59-9A4C-D2BF49C386E2}" destId="{0FFE7BCF-67DF-4849-8CA5-E32F194BE2ED}" srcOrd="6" destOrd="0" presId="urn:microsoft.com/office/officeart/2005/8/layout/radial5"/>
    <dgm:cxn modelId="{276A0BAF-D66F-451A-AA2E-F6FD3DD9FB05}" type="presParOf" srcId="{698C677F-BE5E-4E59-9A4C-D2BF49C386E2}" destId="{FAA88E44-BF50-4511-AF84-4CA83F983D49}" srcOrd="7" destOrd="0" presId="urn:microsoft.com/office/officeart/2005/8/layout/radial5"/>
    <dgm:cxn modelId="{572572C9-8BED-4DBB-876D-AF0D3EBC1920}" type="presParOf" srcId="{FAA88E44-BF50-4511-AF84-4CA83F983D49}" destId="{5D06CC70-3516-4523-B516-1A8FBF021598}" srcOrd="0" destOrd="0" presId="urn:microsoft.com/office/officeart/2005/8/layout/radial5"/>
    <dgm:cxn modelId="{8D6912AC-9928-4FF7-8BCD-C76E99D6F876}" type="presParOf" srcId="{698C677F-BE5E-4E59-9A4C-D2BF49C386E2}" destId="{D45FC521-521E-4D77-9F96-2C2FEB4A953F}" srcOrd="8" destOrd="0" presId="urn:microsoft.com/office/officeart/2005/8/layout/radial5"/>
    <dgm:cxn modelId="{502F9E90-5638-44B9-B7A0-9EBB84F5DC4F}" type="presParOf" srcId="{698C677F-BE5E-4E59-9A4C-D2BF49C386E2}" destId="{882E23E6-66F0-473D-BECD-2679648CD55E}" srcOrd="9" destOrd="0" presId="urn:microsoft.com/office/officeart/2005/8/layout/radial5"/>
    <dgm:cxn modelId="{610CB9B5-559E-4C3A-AB01-61DB0E715643}" type="presParOf" srcId="{882E23E6-66F0-473D-BECD-2679648CD55E}" destId="{1260BE8D-6948-44E8-8B6A-2ACDB7B8915B}" srcOrd="0" destOrd="0" presId="urn:microsoft.com/office/officeart/2005/8/layout/radial5"/>
    <dgm:cxn modelId="{B381CBC0-5141-43D2-901D-78E25ECCA9CB}" type="presParOf" srcId="{698C677F-BE5E-4E59-9A4C-D2BF49C386E2}" destId="{85673505-A341-4DAC-AC94-EF19DE3B4D96}" srcOrd="10" destOrd="0" presId="urn:microsoft.com/office/officeart/2005/8/layout/radial5"/>
    <dgm:cxn modelId="{256EFFEC-D32D-4D71-9DC2-3393AFCA4198}" type="presParOf" srcId="{698C677F-BE5E-4E59-9A4C-D2BF49C386E2}" destId="{8A886A98-006F-435B-8227-9F04B16E4D3F}" srcOrd="11" destOrd="0" presId="urn:microsoft.com/office/officeart/2005/8/layout/radial5"/>
    <dgm:cxn modelId="{D69BB237-D726-4E31-A7CC-74C7CB904069}" type="presParOf" srcId="{8A886A98-006F-435B-8227-9F04B16E4D3F}" destId="{0E7B66C3-7C38-493A-B109-36A099B04B1F}" srcOrd="0" destOrd="0" presId="urn:microsoft.com/office/officeart/2005/8/layout/radial5"/>
    <dgm:cxn modelId="{6F8FA4EC-40EE-44DD-AF6C-F8CA05343ACD}" type="presParOf" srcId="{698C677F-BE5E-4E59-9A4C-D2BF49C386E2}" destId="{6E62FA43-A658-40EA-BDEE-C00051744364}" srcOrd="12" destOrd="0" presId="urn:microsoft.com/office/officeart/2005/8/layout/radial5"/>
    <dgm:cxn modelId="{B1ED06B2-141F-40E2-A1E7-A0A96E92644F}" type="presParOf" srcId="{698C677F-BE5E-4E59-9A4C-D2BF49C386E2}" destId="{3D806277-78C1-4C93-BF2C-E3BF0900437A}" srcOrd="13" destOrd="0" presId="urn:microsoft.com/office/officeart/2005/8/layout/radial5"/>
    <dgm:cxn modelId="{22DC6E47-50CF-4725-9B73-126DC358A055}" type="presParOf" srcId="{3D806277-78C1-4C93-BF2C-E3BF0900437A}" destId="{5F7923F7-5054-4A53-BFF2-11DB4AAF3B82}" srcOrd="0" destOrd="0" presId="urn:microsoft.com/office/officeart/2005/8/layout/radial5"/>
    <dgm:cxn modelId="{7B97A780-17EE-44C1-8AD0-B09AC7C1AFAE}" type="presParOf" srcId="{698C677F-BE5E-4E59-9A4C-D2BF49C386E2}" destId="{7686A2F3-D251-46D8-BAE1-4AFE82A60747}" srcOrd="14" destOrd="0" presId="urn:microsoft.com/office/officeart/2005/8/layout/radial5"/>
    <dgm:cxn modelId="{867A5BEC-6841-4F4F-8D86-9BAC8AD7EE51}" type="presParOf" srcId="{698C677F-BE5E-4E59-9A4C-D2BF49C386E2}" destId="{4F883F0A-2D72-47FB-99E6-C871DB6E5831}" srcOrd="15" destOrd="0" presId="urn:microsoft.com/office/officeart/2005/8/layout/radial5"/>
    <dgm:cxn modelId="{B6E0B7E5-084A-4996-9C96-C446ADC878A5}" type="presParOf" srcId="{4F883F0A-2D72-47FB-99E6-C871DB6E5831}" destId="{9EC3E16D-01F6-4097-AFCC-4B1FCAA0D26F}" srcOrd="0" destOrd="0" presId="urn:microsoft.com/office/officeart/2005/8/layout/radial5"/>
    <dgm:cxn modelId="{2D4C38D7-DFAF-4347-BE89-F51A437B4D81}" type="presParOf" srcId="{698C677F-BE5E-4E59-9A4C-D2BF49C386E2}" destId="{6879D4D7-7250-4A9C-AB8C-723D74AAA09E}" srcOrd="16" destOrd="0" presId="urn:microsoft.com/office/officeart/2005/8/layout/radial5"/>
    <dgm:cxn modelId="{524804C9-498C-4F31-B7AD-3CF0A6F154B4}" type="presParOf" srcId="{698C677F-BE5E-4E59-9A4C-D2BF49C386E2}" destId="{8A7521EC-7E1B-44A1-8722-F2B8B20500DA}" srcOrd="17" destOrd="0" presId="urn:microsoft.com/office/officeart/2005/8/layout/radial5"/>
    <dgm:cxn modelId="{71C4E7E7-F743-4B62-8667-0600B46FE8D4}" type="presParOf" srcId="{8A7521EC-7E1B-44A1-8722-F2B8B20500DA}" destId="{1FF548A8-1239-44D4-9AFE-0F38C7FADEB2}" srcOrd="0" destOrd="0" presId="urn:microsoft.com/office/officeart/2005/8/layout/radial5"/>
    <dgm:cxn modelId="{AE50A897-FFBA-42CE-BFAD-E8F9F4E3705F}" type="presParOf" srcId="{698C677F-BE5E-4E59-9A4C-D2BF49C386E2}" destId="{73F09682-6D02-4B18-9350-F1DDB6466110}" srcOrd="18" destOrd="0" presId="urn:microsoft.com/office/officeart/2005/8/layout/radial5"/>
    <dgm:cxn modelId="{B5653632-FF22-4FD6-95AC-D23A0E92B497}" type="presParOf" srcId="{698C677F-BE5E-4E59-9A4C-D2BF49C386E2}" destId="{E84843FB-371C-4CDA-8539-051D5BF3D502}" srcOrd="19" destOrd="0" presId="urn:microsoft.com/office/officeart/2005/8/layout/radial5"/>
    <dgm:cxn modelId="{1EA3DD2A-8945-4867-B4B0-40252149D3EA}" type="presParOf" srcId="{E84843FB-371C-4CDA-8539-051D5BF3D502}" destId="{CA613FA8-9B2D-4397-AB8D-53A900FA5C82}" srcOrd="0" destOrd="0" presId="urn:microsoft.com/office/officeart/2005/8/layout/radial5"/>
    <dgm:cxn modelId="{52ECA742-5843-40F4-BFE3-76D0C3367944}" type="presParOf" srcId="{698C677F-BE5E-4E59-9A4C-D2BF49C386E2}" destId="{1D698ABA-5FEA-4D8C-B59F-41013BB039A9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C576A-AB85-45D4-B0B5-E42364C2AC42}">
      <dsp:nvSpPr>
        <dsp:cNvPr id="0" name=""/>
        <dsp:cNvSpPr/>
      </dsp:nvSpPr>
      <dsp:spPr>
        <a:xfrm rot="16200000">
          <a:off x="985440" y="-985440"/>
          <a:ext cx="1789906" cy="3760787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Mejores Prácticas</a:t>
          </a:r>
        </a:p>
      </dsp:txBody>
      <dsp:txXfrm rot="5400000">
        <a:off x="-1" y="1"/>
        <a:ext cx="3760787" cy="1342429"/>
      </dsp:txXfrm>
    </dsp:sp>
    <dsp:sp modelId="{5888965B-063B-4BD9-BD9D-F15730569FF6}">
      <dsp:nvSpPr>
        <dsp:cNvPr id="0" name=""/>
        <dsp:cNvSpPr/>
      </dsp:nvSpPr>
      <dsp:spPr>
        <a:xfrm>
          <a:off x="3760787" y="0"/>
          <a:ext cx="3760787" cy="1789906"/>
        </a:xfrm>
        <a:prstGeom prst="round1Rect">
          <a:avLst/>
        </a:prstGeom>
        <a:gradFill rotWithShape="0">
          <a:gsLst>
            <a:gs pos="0">
              <a:schemeClr val="accent2">
                <a:hueOff val="3494510"/>
                <a:satOff val="-663"/>
                <a:lumOff val="-3333"/>
                <a:alphaOff val="0"/>
                <a:shade val="51000"/>
                <a:satMod val="130000"/>
              </a:schemeClr>
            </a:gs>
            <a:gs pos="80000">
              <a:schemeClr val="accent2">
                <a:hueOff val="3494510"/>
                <a:satOff val="-663"/>
                <a:lumOff val="-3333"/>
                <a:alphaOff val="0"/>
                <a:shade val="93000"/>
                <a:satMod val="130000"/>
              </a:schemeClr>
            </a:gs>
            <a:gs pos="100000">
              <a:schemeClr val="accent2">
                <a:hueOff val="3494510"/>
                <a:satOff val="-663"/>
                <a:lumOff val="-3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Principales Estrategias</a:t>
          </a:r>
        </a:p>
      </dsp:txBody>
      <dsp:txXfrm>
        <a:off x="3760787" y="0"/>
        <a:ext cx="3760787" cy="1342429"/>
      </dsp:txXfrm>
    </dsp:sp>
    <dsp:sp modelId="{A8B4D00F-2A86-432A-8E5E-52ED3055157D}">
      <dsp:nvSpPr>
        <dsp:cNvPr id="0" name=""/>
        <dsp:cNvSpPr/>
      </dsp:nvSpPr>
      <dsp:spPr>
        <a:xfrm rot="10800000">
          <a:off x="0" y="1789906"/>
          <a:ext cx="3760787" cy="1789906"/>
        </a:xfrm>
        <a:prstGeom prst="round1Rect">
          <a:avLst/>
        </a:prstGeom>
        <a:gradFill rotWithShape="0">
          <a:gsLst>
            <a:gs pos="0">
              <a:schemeClr val="accent2">
                <a:hueOff val="6989019"/>
                <a:satOff val="-1325"/>
                <a:lumOff val="-6666"/>
                <a:alphaOff val="0"/>
                <a:shade val="51000"/>
                <a:satMod val="130000"/>
              </a:schemeClr>
            </a:gs>
            <a:gs pos="80000">
              <a:schemeClr val="accent2">
                <a:hueOff val="6989019"/>
                <a:satOff val="-1325"/>
                <a:lumOff val="-6666"/>
                <a:alphaOff val="0"/>
                <a:shade val="93000"/>
                <a:satMod val="130000"/>
              </a:schemeClr>
            </a:gs>
            <a:gs pos="100000">
              <a:schemeClr val="accent2">
                <a:hueOff val="6989019"/>
                <a:satOff val="-1325"/>
                <a:lumOff val="-66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Función Jurisdiccional</a:t>
          </a:r>
        </a:p>
      </dsp:txBody>
      <dsp:txXfrm rot="10800000">
        <a:off x="0" y="2237382"/>
        <a:ext cx="3760787" cy="1342429"/>
      </dsp:txXfrm>
    </dsp:sp>
    <dsp:sp modelId="{FEACB954-B8DC-4FE0-A0B9-B277694F6737}">
      <dsp:nvSpPr>
        <dsp:cNvPr id="0" name=""/>
        <dsp:cNvSpPr/>
      </dsp:nvSpPr>
      <dsp:spPr>
        <a:xfrm rot="5400000">
          <a:off x="4746228" y="804465"/>
          <a:ext cx="1789906" cy="3760787"/>
        </a:xfrm>
        <a:prstGeom prst="round1Rect">
          <a:avLst/>
        </a:prstGeom>
        <a:gradFill rotWithShape="0">
          <a:gsLst>
            <a:gs pos="0">
              <a:schemeClr val="accent2">
                <a:hueOff val="10483529"/>
                <a:satOff val="-1988"/>
                <a:lumOff val="-9999"/>
                <a:alphaOff val="0"/>
                <a:shade val="51000"/>
                <a:satMod val="130000"/>
              </a:schemeClr>
            </a:gs>
            <a:gs pos="80000">
              <a:schemeClr val="accent2">
                <a:hueOff val="10483529"/>
                <a:satOff val="-1988"/>
                <a:lumOff val="-9999"/>
                <a:alphaOff val="0"/>
                <a:shade val="93000"/>
                <a:satMod val="130000"/>
              </a:schemeClr>
            </a:gs>
            <a:gs pos="100000">
              <a:schemeClr val="accent2">
                <a:hueOff val="10483529"/>
                <a:satOff val="-1988"/>
                <a:lumOff val="-99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 Administrativa</a:t>
          </a:r>
        </a:p>
      </dsp:txBody>
      <dsp:txXfrm rot="-5400000">
        <a:off x="3760787" y="2237382"/>
        <a:ext cx="3760787" cy="1342429"/>
      </dsp:txXfrm>
    </dsp:sp>
    <dsp:sp modelId="{7757B182-B1AC-4C2B-83B1-7CE68E5CA30A}">
      <dsp:nvSpPr>
        <dsp:cNvPr id="0" name=""/>
        <dsp:cNvSpPr/>
      </dsp:nvSpPr>
      <dsp:spPr>
        <a:xfrm>
          <a:off x="2632551" y="1342429"/>
          <a:ext cx="2256472" cy="894953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3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Análisis</a:t>
          </a:r>
        </a:p>
      </dsp:txBody>
      <dsp:txXfrm>
        <a:off x="2676239" y="1386117"/>
        <a:ext cx="2169096" cy="807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95736-DE48-4AE8-AA43-163FBA934EBE}">
      <dsp:nvSpPr>
        <dsp:cNvPr id="0" name=""/>
        <dsp:cNvSpPr/>
      </dsp:nvSpPr>
      <dsp:spPr>
        <a:xfrm>
          <a:off x="1582059" y="150"/>
          <a:ext cx="633862" cy="63386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1A60E7-F3AC-4251-B2EB-DA645F0B19D3}">
      <dsp:nvSpPr>
        <dsp:cNvPr id="0" name=""/>
        <dsp:cNvSpPr/>
      </dsp:nvSpPr>
      <dsp:spPr>
        <a:xfrm>
          <a:off x="1898991" y="150"/>
          <a:ext cx="3381888" cy="633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Perspectiva de Género</a:t>
          </a:r>
        </a:p>
      </dsp:txBody>
      <dsp:txXfrm>
        <a:off x="1898991" y="150"/>
        <a:ext cx="3381888" cy="633862"/>
      </dsp:txXfrm>
    </dsp:sp>
    <dsp:sp modelId="{1B26459D-D5DB-41B3-BF6C-17901A7C4BE6}">
      <dsp:nvSpPr>
        <dsp:cNvPr id="0" name=""/>
        <dsp:cNvSpPr/>
      </dsp:nvSpPr>
      <dsp:spPr>
        <a:xfrm>
          <a:off x="1582059" y="634012"/>
          <a:ext cx="633862" cy="63386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CD06184-44A9-49C3-8B6D-5CFA58ACB1AA}">
      <dsp:nvSpPr>
        <dsp:cNvPr id="0" name=""/>
        <dsp:cNvSpPr/>
      </dsp:nvSpPr>
      <dsp:spPr>
        <a:xfrm>
          <a:off x="1898991" y="634012"/>
          <a:ext cx="3381888" cy="633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Que involucren Niños, Niñas y Adolescentes</a:t>
          </a:r>
        </a:p>
      </dsp:txBody>
      <dsp:txXfrm>
        <a:off x="1898991" y="634012"/>
        <a:ext cx="3381888" cy="633862"/>
      </dsp:txXfrm>
    </dsp:sp>
    <dsp:sp modelId="{51EF4457-B033-457F-8708-DAE2F7EB4D1A}">
      <dsp:nvSpPr>
        <dsp:cNvPr id="0" name=""/>
        <dsp:cNvSpPr/>
      </dsp:nvSpPr>
      <dsp:spPr>
        <a:xfrm>
          <a:off x="1582059" y="1267875"/>
          <a:ext cx="633862" cy="63386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B37B55E-B012-4B3B-85D0-643E0C5710DA}">
      <dsp:nvSpPr>
        <dsp:cNvPr id="0" name=""/>
        <dsp:cNvSpPr/>
      </dsp:nvSpPr>
      <dsp:spPr>
        <a:xfrm>
          <a:off x="1898991" y="1267875"/>
          <a:ext cx="3381888" cy="633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Derechos de personas con discapacidad</a:t>
          </a:r>
        </a:p>
      </dsp:txBody>
      <dsp:txXfrm>
        <a:off x="1898991" y="1267875"/>
        <a:ext cx="3381888" cy="633862"/>
      </dsp:txXfrm>
    </dsp:sp>
    <dsp:sp modelId="{FD1B4FEF-6441-4CBA-B97E-B6ACE9DC35F9}">
      <dsp:nvSpPr>
        <dsp:cNvPr id="0" name=""/>
        <dsp:cNvSpPr/>
      </dsp:nvSpPr>
      <dsp:spPr>
        <a:xfrm>
          <a:off x="1582059" y="1901737"/>
          <a:ext cx="633862" cy="63386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33B4D2D-F797-4F87-927E-AE17A863DC77}">
      <dsp:nvSpPr>
        <dsp:cNvPr id="0" name=""/>
        <dsp:cNvSpPr/>
      </dsp:nvSpPr>
      <dsp:spPr>
        <a:xfrm>
          <a:off x="1898991" y="1901737"/>
          <a:ext cx="3381888" cy="633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En casos de derechos de personas, comunidades y pueblos indígenas</a:t>
          </a:r>
        </a:p>
      </dsp:txBody>
      <dsp:txXfrm>
        <a:off x="1898991" y="1901737"/>
        <a:ext cx="3381888" cy="633862"/>
      </dsp:txXfrm>
    </dsp:sp>
    <dsp:sp modelId="{DCCCC93A-C3A9-4C18-A87E-4449786A9196}">
      <dsp:nvSpPr>
        <dsp:cNvPr id="0" name=""/>
        <dsp:cNvSpPr/>
      </dsp:nvSpPr>
      <dsp:spPr>
        <a:xfrm>
          <a:off x="1582059" y="2535600"/>
          <a:ext cx="633862" cy="63386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BBA344D-E687-4A26-802E-CAAC74F40851}">
      <dsp:nvSpPr>
        <dsp:cNvPr id="0" name=""/>
        <dsp:cNvSpPr/>
      </dsp:nvSpPr>
      <dsp:spPr>
        <a:xfrm>
          <a:off x="1898991" y="2535600"/>
          <a:ext cx="3381888" cy="633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En casos que involucren la orientación sexual o identidad de género</a:t>
          </a:r>
        </a:p>
      </dsp:txBody>
      <dsp:txXfrm>
        <a:off x="1898991" y="2535600"/>
        <a:ext cx="3381888" cy="633862"/>
      </dsp:txXfrm>
    </dsp:sp>
    <dsp:sp modelId="{3CA1643B-0C73-4E44-BF7E-AD0CC4EFEC89}">
      <dsp:nvSpPr>
        <dsp:cNvPr id="0" name=""/>
        <dsp:cNvSpPr/>
      </dsp:nvSpPr>
      <dsp:spPr>
        <a:xfrm>
          <a:off x="1582059" y="3169462"/>
          <a:ext cx="633862" cy="63386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0D84634-82BA-4CF9-982E-521F4C87F745}">
      <dsp:nvSpPr>
        <dsp:cNvPr id="0" name=""/>
        <dsp:cNvSpPr/>
      </dsp:nvSpPr>
      <dsp:spPr>
        <a:xfrm>
          <a:off x="1898991" y="3169462"/>
          <a:ext cx="3381888" cy="633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Que </a:t>
          </a:r>
          <a:r>
            <a:rPr lang="es-MX" sz="1500" kern="1200" dirty="0"/>
            <a:t>involucren a personas migrantes y sujetas de protección internacional	</a:t>
          </a:r>
          <a:endParaRPr lang="es-MX" sz="1500" kern="1200"/>
        </a:p>
      </dsp:txBody>
      <dsp:txXfrm>
        <a:off x="1898991" y="3169462"/>
        <a:ext cx="3381888" cy="633862"/>
      </dsp:txXfrm>
    </dsp:sp>
    <dsp:sp modelId="{1CE32740-209F-42AB-8F18-F2461DFB887D}">
      <dsp:nvSpPr>
        <dsp:cNvPr id="0" name=""/>
        <dsp:cNvSpPr/>
      </dsp:nvSpPr>
      <dsp:spPr>
        <a:xfrm>
          <a:off x="1582059" y="3803325"/>
          <a:ext cx="633862" cy="63386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52A6978-413D-49C2-8303-65111948849F}">
      <dsp:nvSpPr>
        <dsp:cNvPr id="0" name=""/>
        <dsp:cNvSpPr/>
      </dsp:nvSpPr>
      <dsp:spPr>
        <a:xfrm>
          <a:off x="1898991" y="3803325"/>
          <a:ext cx="3381888" cy="633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Que involucren hechos constitutivos de tortura o tratos crueles</a:t>
          </a:r>
        </a:p>
      </dsp:txBody>
      <dsp:txXfrm>
        <a:off x="1898991" y="3803325"/>
        <a:ext cx="3381888" cy="633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3FC77-308F-495C-92F4-4E7554D3A102}">
      <dsp:nvSpPr>
        <dsp:cNvPr id="0" name=""/>
        <dsp:cNvSpPr/>
      </dsp:nvSpPr>
      <dsp:spPr>
        <a:xfrm>
          <a:off x="0" y="547899"/>
          <a:ext cx="6096000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73117" tIns="708152" rIns="473117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3400" kern="1200" dirty="0"/>
            <a:t>CLIMA organizacional</a:t>
          </a:r>
        </a:p>
      </dsp:txBody>
      <dsp:txXfrm>
        <a:off x="0" y="547899"/>
        <a:ext cx="6096000" cy="1392300"/>
      </dsp:txXfrm>
    </dsp:sp>
    <dsp:sp modelId="{88FBDD03-4552-4680-8E3F-5C28CDCD21C5}">
      <dsp:nvSpPr>
        <dsp:cNvPr id="0" name=""/>
        <dsp:cNvSpPr/>
      </dsp:nvSpPr>
      <dsp:spPr>
        <a:xfrm>
          <a:off x="304800" y="46059"/>
          <a:ext cx="4267200" cy="10036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A) </a:t>
          </a:r>
          <a:r>
            <a:rPr lang="en-US" sz="3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Diagnóstico</a:t>
          </a:r>
          <a:endParaRPr lang="es-MX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3796" y="95055"/>
        <a:ext cx="4169208" cy="905688"/>
      </dsp:txXfrm>
    </dsp:sp>
    <dsp:sp modelId="{5422672E-4E30-434E-B1EF-54361921DBAE}">
      <dsp:nvSpPr>
        <dsp:cNvPr id="0" name=""/>
        <dsp:cNvSpPr/>
      </dsp:nvSpPr>
      <dsp:spPr>
        <a:xfrm>
          <a:off x="0" y="2625640"/>
          <a:ext cx="6096000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0483529"/>
              <a:satOff val="-1988"/>
              <a:lumOff val="-999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73117" tIns="708152" rIns="473117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3400" kern="1200" dirty="0"/>
            <a:t>Para la IGUALDAD</a:t>
          </a:r>
        </a:p>
      </dsp:txBody>
      <dsp:txXfrm>
        <a:off x="0" y="2625640"/>
        <a:ext cx="6096000" cy="1392300"/>
      </dsp:txXfrm>
    </dsp:sp>
    <dsp:sp modelId="{FAF3C689-B826-4FC3-8F23-12818AD1C59C}">
      <dsp:nvSpPr>
        <dsp:cNvPr id="0" name=""/>
        <dsp:cNvSpPr/>
      </dsp:nvSpPr>
      <dsp:spPr>
        <a:xfrm>
          <a:off x="304800" y="2123800"/>
          <a:ext cx="4267200" cy="1003680"/>
        </a:xfrm>
        <a:prstGeom prst="roundRect">
          <a:avLst/>
        </a:prstGeom>
        <a:gradFill rotWithShape="0">
          <a:gsLst>
            <a:gs pos="0">
              <a:schemeClr val="accent2">
                <a:hueOff val="10483529"/>
                <a:satOff val="-1988"/>
                <a:lumOff val="-9999"/>
                <a:alphaOff val="0"/>
                <a:shade val="51000"/>
                <a:satMod val="130000"/>
              </a:schemeClr>
            </a:gs>
            <a:gs pos="80000">
              <a:schemeClr val="accent2">
                <a:hueOff val="10483529"/>
                <a:satOff val="-1988"/>
                <a:lumOff val="-9999"/>
                <a:alphaOff val="0"/>
                <a:shade val="93000"/>
                <a:satMod val="130000"/>
              </a:schemeClr>
            </a:gs>
            <a:gs pos="100000">
              <a:schemeClr val="accent2">
                <a:hueOff val="10483529"/>
                <a:satOff val="-1988"/>
                <a:lumOff val="-99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B) Propuesta </a:t>
          </a:r>
        </a:p>
      </dsp:txBody>
      <dsp:txXfrm>
        <a:off x="353796" y="2172796"/>
        <a:ext cx="4169208" cy="9056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A676-679F-4FB7-A145-18A10C504566}">
      <dsp:nvSpPr>
        <dsp:cNvPr id="0" name=""/>
        <dsp:cNvSpPr/>
      </dsp:nvSpPr>
      <dsp:spPr>
        <a:xfrm>
          <a:off x="3202348" y="1758244"/>
          <a:ext cx="1107799" cy="11077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1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TFCA</a:t>
          </a:r>
        </a:p>
      </dsp:txBody>
      <dsp:txXfrm>
        <a:off x="3364581" y="1920477"/>
        <a:ext cx="783333" cy="783333"/>
      </dsp:txXfrm>
    </dsp:sp>
    <dsp:sp modelId="{910410CA-4065-40BB-8C85-0BF0F31C673E}">
      <dsp:nvSpPr>
        <dsp:cNvPr id="0" name=""/>
        <dsp:cNvSpPr/>
      </dsp:nvSpPr>
      <dsp:spPr>
        <a:xfrm rot="16200000">
          <a:off x="3526025" y="1148567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>
        <a:off x="3582523" y="1280395"/>
        <a:ext cx="347450" cy="225991"/>
      </dsp:txXfrm>
    </dsp:sp>
    <dsp:sp modelId="{4D3A37D4-BF0C-46AF-8176-78201CE8C152}">
      <dsp:nvSpPr>
        <dsp:cNvPr id="0" name=""/>
        <dsp:cNvSpPr/>
      </dsp:nvSpPr>
      <dsp:spPr>
        <a:xfrm>
          <a:off x="3313128" y="3239"/>
          <a:ext cx="886239" cy="88623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SCJN</a:t>
          </a:r>
        </a:p>
      </dsp:txBody>
      <dsp:txXfrm>
        <a:off x="3442915" y="133026"/>
        <a:ext cx="626665" cy="626665"/>
      </dsp:txXfrm>
    </dsp:sp>
    <dsp:sp modelId="{34E9061B-70A4-4FCD-9C75-C4183A92AF53}">
      <dsp:nvSpPr>
        <dsp:cNvPr id="0" name=""/>
        <dsp:cNvSpPr/>
      </dsp:nvSpPr>
      <dsp:spPr>
        <a:xfrm rot="18360000">
          <a:off x="4099263" y="1334823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>
        <a:off x="4122552" y="1455860"/>
        <a:ext cx="347450" cy="225991"/>
      </dsp:txXfrm>
    </dsp:sp>
    <dsp:sp modelId="{C95E8380-FE6E-4EF8-82F5-584CDAA1A3E9}">
      <dsp:nvSpPr>
        <dsp:cNvPr id="0" name=""/>
        <dsp:cNvSpPr/>
      </dsp:nvSpPr>
      <dsp:spPr>
        <a:xfrm>
          <a:off x="4409808" y="359572"/>
          <a:ext cx="886239" cy="88623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SEGOB</a:t>
          </a:r>
        </a:p>
      </dsp:txBody>
      <dsp:txXfrm>
        <a:off x="4539595" y="489359"/>
        <a:ext cx="626665" cy="626665"/>
      </dsp:txXfrm>
    </dsp:sp>
    <dsp:sp modelId="{1FD6E6C8-7197-432A-B7B5-962BD1C54770}">
      <dsp:nvSpPr>
        <dsp:cNvPr id="0" name=""/>
        <dsp:cNvSpPr/>
      </dsp:nvSpPr>
      <dsp:spPr>
        <a:xfrm rot="20520000">
          <a:off x="4453543" y="1822448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4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>
        <a:off x="4456308" y="1915237"/>
        <a:ext cx="347450" cy="225991"/>
      </dsp:txXfrm>
    </dsp:sp>
    <dsp:sp modelId="{0FFE7BCF-67DF-4849-8CA5-E32F194BE2ED}">
      <dsp:nvSpPr>
        <dsp:cNvPr id="0" name=""/>
        <dsp:cNvSpPr/>
      </dsp:nvSpPr>
      <dsp:spPr>
        <a:xfrm>
          <a:off x="5087594" y="1292464"/>
          <a:ext cx="886239" cy="88623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4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INMUJERES</a:t>
          </a:r>
        </a:p>
      </dsp:txBody>
      <dsp:txXfrm>
        <a:off x="5217381" y="1422251"/>
        <a:ext cx="626665" cy="626665"/>
      </dsp:txXfrm>
    </dsp:sp>
    <dsp:sp modelId="{FAA88E44-BF50-4511-AF84-4CA83F983D49}">
      <dsp:nvSpPr>
        <dsp:cNvPr id="0" name=""/>
        <dsp:cNvSpPr/>
      </dsp:nvSpPr>
      <dsp:spPr>
        <a:xfrm rot="1080000">
          <a:off x="4453543" y="2425187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>
        <a:off x="4456308" y="2483058"/>
        <a:ext cx="347450" cy="225991"/>
      </dsp:txXfrm>
    </dsp:sp>
    <dsp:sp modelId="{D45FC521-521E-4D77-9F96-2C2FEB4A953F}">
      <dsp:nvSpPr>
        <dsp:cNvPr id="0" name=""/>
        <dsp:cNvSpPr/>
      </dsp:nvSpPr>
      <dsp:spPr>
        <a:xfrm>
          <a:off x="5087594" y="2445583"/>
          <a:ext cx="886239" cy="88623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ONU</a:t>
          </a:r>
        </a:p>
      </dsp:txBody>
      <dsp:txXfrm>
        <a:off x="5217381" y="2575370"/>
        <a:ext cx="626665" cy="626665"/>
      </dsp:txXfrm>
    </dsp:sp>
    <dsp:sp modelId="{882E23E6-66F0-473D-BECD-2679648CD55E}">
      <dsp:nvSpPr>
        <dsp:cNvPr id="0" name=""/>
        <dsp:cNvSpPr/>
      </dsp:nvSpPr>
      <dsp:spPr>
        <a:xfrm rot="3240000">
          <a:off x="4099263" y="2912812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>
        <a:off x="4122552" y="2942435"/>
        <a:ext cx="347450" cy="225991"/>
      </dsp:txXfrm>
    </dsp:sp>
    <dsp:sp modelId="{85673505-A341-4DAC-AC94-EF19DE3B4D96}">
      <dsp:nvSpPr>
        <dsp:cNvPr id="0" name=""/>
        <dsp:cNvSpPr/>
      </dsp:nvSpPr>
      <dsp:spPr>
        <a:xfrm>
          <a:off x="4409808" y="3378475"/>
          <a:ext cx="886239" cy="88623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OIT</a:t>
          </a:r>
        </a:p>
      </dsp:txBody>
      <dsp:txXfrm>
        <a:off x="4539595" y="3508262"/>
        <a:ext cx="626665" cy="626665"/>
      </dsp:txXfrm>
    </dsp:sp>
    <dsp:sp modelId="{8A886A98-006F-435B-8227-9F04B16E4D3F}">
      <dsp:nvSpPr>
        <dsp:cNvPr id="0" name=""/>
        <dsp:cNvSpPr/>
      </dsp:nvSpPr>
      <dsp:spPr>
        <a:xfrm rot="5400000">
          <a:off x="3526025" y="3099068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>
        <a:off x="3582523" y="3117901"/>
        <a:ext cx="347450" cy="225991"/>
      </dsp:txXfrm>
    </dsp:sp>
    <dsp:sp modelId="{6E62FA43-A658-40EA-BDEE-C00051744364}">
      <dsp:nvSpPr>
        <dsp:cNvPr id="0" name=""/>
        <dsp:cNvSpPr/>
      </dsp:nvSpPr>
      <dsp:spPr>
        <a:xfrm>
          <a:off x="3313128" y="3734808"/>
          <a:ext cx="886239" cy="88623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AMIJ</a:t>
          </a:r>
        </a:p>
      </dsp:txBody>
      <dsp:txXfrm>
        <a:off x="3442915" y="3864595"/>
        <a:ext cx="626665" cy="626665"/>
      </dsp:txXfrm>
    </dsp:sp>
    <dsp:sp modelId="{3D806277-78C1-4C93-BF2C-E3BF0900437A}">
      <dsp:nvSpPr>
        <dsp:cNvPr id="0" name=""/>
        <dsp:cNvSpPr/>
      </dsp:nvSpPr>
      <dsp:spPr>
        <a:xfrm rot="7560000">
          <a:off x="2952787" y="2912812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 rot="10800000">
        <a:off x="3042493" y="2942435"/>
        <a:ext cx="347450" cy="225991"/>
      </dsp:txXfrm>
    </dsp:sp>
    <dsp:sp modelId="{7686A2F3-D251-46D8-BAE1-4AFE82A60747}">
      <dsp:nvSpPr>
        <dsp:cNvPr id="0" name=""/>
        <dsp:cNvSpPr/>
      </dsp:nvSpPr>
      <dsp:spPr>
        <a:xfrm>
          <a:off x="2216447" y="3378475"/>
          <a:ext cx="886239" cy="88623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CONGRESO DE LA UNION</a:t>
          </a:r>
        </a:p>
      </dsp:txBody>
      <dsp:txXfrm>
        <a:off x="2346234" y="3508262"/>
        <a:ext cx="626665" cy="626665"/>
      </dsp:txXfrm>
    </dsp:sp>
    <dsp:sp modelId="{4F883F0A-2D72-47FB-99E6-C871DB6E5831}">
      <dsp:nvSpPr>
        <dsp:cNvPr id="0" name=""/>
        <dsp:cNvSpPr/>
      </dsp:nvSpPr>
      <dsp:spPr>
        <a:xfrm rot="9720000">
          <a:off x="2598506" y="2425187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4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 rot="10800000">
        <a:off x="2708736" y="2483058"/>
        <a:ext cx="347450" cy="225991"/>
      </dsp:txXfrm>
    </dsp:sp>
    <dsp:sp modelId="{6879D4D7-7250-4A9C-AB8C-723D74AAA09E}">
      <dsp:nvSpPr>
        <dsp:cNvPr id="0" name=""/>
        <dsp:cNvSpPr/>
      </dsp:nvSpPr>
      <dsp:spPr>
        <a:xfrm>
          <a:off x="1538661" y="2445583"/>
          <a:ext cx="886239" cy="88623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4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CEDAW</a:t>
          </a:r>
        </a:p>
      </dsp:txBody>
      <dsp:txXfrm>
        <a:off x="1668448" y="2575370"/>
        <a:ext cx="626665" cy="626665"/>
      </dsp:txXfrm>
    </dsp:sp>
    <dsp:sp modelId="{8A7521EC-7E1B-44A1-8722-F2B8B20500DA}">
      <dsp:nvSpPr>
        <dsp:cNvPr id="0" name=""/>
        <dsp:cNvSpPr/>
      </dsp:nvSpPr>
      <dsp:spPr>
        <a:xfrm rot="11880000">
          <a:off x="2598506" y="1822448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 rot="10800000">
        <a:off x="2708736" y="1915237"/>
        <a:ext cx="347450" cy="225991"/>
      </dsp:txXfrm>
    </dsp:sp>
    <dsp:sp modelId="{73F09682-6D02-4B18-9350-F1DDB6466110}">
      <dsp:nvSpPr>
        <dsp:cNvPr id="0" name=""/>
        <dsp:cNvSpPr/>
      </dsp:nvSpPr>
      <dsp:spPr>
        <a:xfrm>
          <a:off x="1538661" y="1292464"/>
          <a:ext cx="886239" cy="88623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ONG´S</a:t>
          </a:r>
        </a:p>
      </dsp:txBody>
      <dsp:txXfrm>
        <a:off x="1668448" y="1422251"/>
        <a:ext cx="626665" cy="626665"/>
      </dsp:txXfrm>
    </dsp:sp>
    <dsp:sp modelId="{E84843FB-371C-4CDA-8539-051D5BF3D502}">
      <dsp:nvSpPr>
        <dsp:cNvPr id="0" name=""/>
        <dsp:cNvSpPr/>
      </dsp:nvSpPr>
      <dsp:spPr>
        <a:xfrm rot="14040000">
          <a:off x="2952787" y="1334823"/>
          <a:ext cx="460445" cy="3766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700" kern="1200"/>
        </a:p>
      </dsp:txBody>
      <dsp:txXfrm rot="10800000">
        <a:off x="3042493" y="1455860"/>
        <a:ext cx="347450" cy="225991"/>
      </dsp:txXfrm>
    </dsp:sp>
    <dsp:sp modelId="{1D698ABA-5FEA-4D8C-B59F-41013BB039A9}">
      <dsp:nvSpPr>
        <dsp:cNvPr id="0" name=""/>
        <dsp:cNvSpPr/>
      </dsp:nvSpPr>
      <dsp:spPr>
        <a:xfrm>
          <a:off x="2216447" y="359572"/>
          <a:ext cx="886239" cy="88623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ACADEMIA</a:t>
          </a:r>
        </a:p>
      </dsp:txBody>
      <dsp:txXfrm>
        <a:off x="2346234" y="489359"/>
        <a:ext cx="626665" cy="626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E98B0-3D9A-4DB6-B79F-246F21C9D3E9}" type="datetimeFigureOut">
              <a:rPr lang="es-MX" smtClean="0"/>
              <a:t>22/02/2024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6A6B2-65E7-43F4-A8AC-DB2A437486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2519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1FAC170-53E4-46CB-AC8B-C035E346D01A}" type="datetimeFigureOut">
              <a:rPr lang="es-MX" smtClean="0"/>
              <a:t>22/02/2024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17B823F-9273-4660-92B5-AE117EDE59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315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B823F-9273-4660-92B5-AE117EDE5929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2955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47B3-36CA-4990-9381-FFBCC702336B}" type="datetime1">
              <a:rPr lang="es-MX" smtClean="0"/>
              <a:t>22/02/2024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FCCF-E7FA-4090-BB74-8C2008B714ED}" type="datetime1">
              <a:rPr lang="es-MX" smtClean="0"/>
              <a:t>22/02/2024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BA12-889E-4C99-8A4C-62B7A34A1883}" type="datetime1">
              <a:rPr lang="es-MX" smtClean="0"/>
              <a:t>22/02/2024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EE63-E79F-4F4A-81D5-F92C3F049C45}" type="datetime1">
              <a:rPr lang="es-MX" smtClean="0"/>
              <a:t>22/02/2024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FCD8-DF43-4727-B3A2-422368767981}" type="datetime1">
              <a:rPr lang="es-MX" smtClean="0"/>
              <a:t>22/02/2024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580D-7208-4430-BF8A-521978CB417C}" type="datetime1">
              <a:rPr lang="es-MX" smtClean="0"/>
              <a:t>22/02/2024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0F11-4262-4817-8AF7-16C4D3548E1F}" type="datetime1">
              <a:rPr lang="es-MX" smtClean="0"/>
              <a:t>22/02/2024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18B2-4BEF-4FB7-9480-E04D3CCCD2C6}" type="datetime1">
              <a:rPr lang="es-MX" smtClean="0"/>
              <a:t>22/02/2024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C840-A16C-498A-85DC-2F80B08DD668}" type="datetime1">
              <a:rPr lang="es-MX" smtClean="0"/>
              <a:t>22/02/2024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DC5A-DD2A-41A7-A31D-EC8FC2E76664}" type="datetime1">
              <a:rPr lang="es-MX" smtClean="0"/>
              <a:t>22/02/2024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B169-3051-4C6B-A759-36856154260C}" type="datetime1">
              <a:rPr lang="es-MX" smtClean="0"/>
              <a:t>22/02/2024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A8083-9E85-43E3-9B88-7C4F278EA3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EC87826-7AF8-4C9A-BDAB-90A6ED6B3939}" type="datetime1">
              <a:rPr lang="es-MX" smtClean="0"/>
              <a:t>22/02/2024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557DBD-6E0F-490F-8CC4-D0674F27B8DD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9" name="Imagen 9">
            <a:extLst>
              <a:ext uri="{FF2B5EF4-FFF2-40B4-BE49-F238E27FC236}">
                <a16:creationId xmlns:a16="http://schemas.microsoft.com/office/drawing/2014/main" id="{6F1843E1-41F7-407C-92BE-B6E6B836ACF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9108" y="211919"/>
            <a:ext cx="2676352" cy="910655"/>
          </a:xfrm>
          <a:prstGeom prst="rect">
            <a:avLst/>
          </a:prstGeom>
        </p:spPr>
      </p:pic>
      <p:pic>
        <p:nvPicPr>
          <p:cNvPr id="10" name="Imagen 10">
            <a:extLst>
              <a:ext uri="{FF2B5EF4-FFF2-40B4-BE49-F238E27FC236}">
                <a16:creationId xmlns:a16="http://schemas.microsoft.com/office/drawing/2014/main" id="{EF55C6A4-3EF4-4C07-93E6-7E291196924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20272" y="251086"/>
            <a:ext cx="1826480" cy="8597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Perfiles%202016" TargetMode="External"/><Relationship Id="rId3" Type="http://schemas.openxmlformats.org/officeDocument/2006/relationships/hyperlink" Target="POL&#205;TICA%20DE%20IGUALDAD%20LABORAL%20Y%20NO%20DISCRIMINACI&#211;N%20DEL%20TFCA-V2.pdf" TargetMode="External"/><Relationship Id="rId7" Type="http://schemas.openxmlformats.org/officeDocument/2006/relationships/hyperlink" Target="DIAGN&#211;STICO%20DE%20RECURSOS%20HUMANOS-V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LINEAMIENTOS%20DE%20CONTRATACION.pdf" TargetMode="External"/><Relationship Id="rId5" Type="http://schemas.openxmlformats.org/officeDocument/2006/relationships/hyperlink" Target="Plan%20de%20accion%20de%20igualdad%20laboral%20y%20no%20discriminacion.pdf" TargetMode="External"/><Relationship Id="rId10" Type="http://schemas.openxmlformats.org/officeDocument/2006/relationships/image" Target="../media/image5.jpeg"/><Relationship Id="rId4" Type="http://schemas.openxmlformats.org/officeDocument/2006/relationships/hyperlink" Target="SESI&#211;N%20DE%20INSTALACI&#211;N%2007%20DE%20SEPTIEMBRE%20DE%202017.pdf" TargetMode="External"/><Relationship Id="rId9" Type="http://schemas.openxmlformats.org/officeDocument/2006/relationships/hyperlink" Target="INFORME%20DE%20AUDITORIA%20INTERNA-v1.pdf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Recibos%20de%20Pago%20de%20Personal%20Discapacitado.pdf" TargetMode="External"/><Relationship Id="rId3" Type="http://schemas.openxmlformats.org/officeDocument/2006/relationships/hyperlink" Target="Diagn&#243;stico%20Analisis.pdf" TargetMode="External"/><Relationship Id="rId7" Type="http://schemas.openxmlformats.org/officeDocument/2006/relationships/hyperlink" Target="MANUAL%20DE%20PERCEPCIONES%20DE%20SERV%20PUB.pdf" TargetMode="External"/><Relationship Id="rId12" Type="http://schemas.openxmlformats.org/officeDocument/2006/relationships/image" Target="../media/image5.jpeg"/><Relationship Id="rId2" Type="http://schemas.openxmlformats.org/officeDocument/2006/relationships/hyperlink" Target="RESULTADOS%20DEL%20CUESTIONARIO%20DE%20PERCEPCI&#211;N%20DE%20CLIMA%2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TABULADOR%20DE%20SUELDOS%20Y%20SALARIOS.pdf" TargetMode="External"/><Relationship Id="rId11" Type="http://schemas.openxmlformats.org/officeDocument/2006/relationships/image" Target="../media/image17.png"/><Relationship Id="rId5" Type="http://schemas.openxmlformats.org/officeDocument/2006/relationships/hyperlink" Target="CARTAS%20COMPROMISO%20DEL%20C&#211;DIGO%20DE%20CONDUCTA.pdf" TargetMode="External"/><Relationship Id="rId10" Type="http://schemas.openxmlformats.org/officeDocument/2006/relationships/hyperlink" Target="CONDICIONES%20GENERALES%20DE%20TRABAJO%20DEL%20TFCA.pdf" TargetMode="External"/><Relationship Id="rId4" Type="http://schemas.openxmlformats.org/officeDocument/2006/relationships/hyperlink" Target="NUEVO_CODIGO_DE_CONDUCTA_2017.pdf" TargetMode="External"/><Relationship Id="rId9" Type="http://schemas.openxmlformats.org/officeDocument/2006/relationships/hyperlink" Target="Recibos%20de%20Pago%20de%20Mujeres%20y%20Hombres%20diferentes%20Niveles.pd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Actividades%20Relevantes%20de%20la%20CIG" TargetMode="External"/><Relationship Id="rId7" Type="http://schemas.openxmlformats.org/officeDocument/2006/relationships/image" Target="../media/image17.png"/><Relationship Id="rId2" Type="http://schemas.openxmlformats.org/officeDocument/2006/relationships/hyperlink" Target="Convenio_Instituto_Judicatura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Publicidad%20Electr&#243;nica%20de%20Lenguaje%20Incluyente,%20No%20Sexista%20y%20Accesible.pdf" TargetMode="External"/><Relationship Id="rId5" Type="http://schemas.openxmlformats.org/officeDocument/2006/relationships/hyperlink" Target="Constancia%20de%20Participaci&#243;n%20en%20Cursos%20de%20Lenguaje%20Incluyente.pdf" TargetMode="External"/><Relationship Id="rId4" Type="http://schemas.openxmlformats.org/officeDocument/2006/relationships/hyperlink" Target="Plan%20Log&#237;stico%20de%20la%20Tercera%20Semana%20de%20Igualdad%20de%20Genero%20y%20%20Derechos%20Humanos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NUAL%20DE%20PREVENCI&#211;N%20Y%20ATENCI&#211;N%20A%20CASOS%20DE%20HOSTIGAMIENTO%20Y%20ACOSO%20SEXUAL%20O%20LABORAL.pdf" TargetMode="External"/><Relationship Id="rId3" Type="http://schemas.openxmlformats.org/officeDocument/2006/relationships/hyperlink" Target="CONVENIO%20TFCA-CJF.pdf" TargetMode="External"/><Relationship Id="rId7" Type="http://schemas.openxmlformats.org/officeDocument/2006/relationships/hyperlink" Target="Inclusi&#243;n%20de%20Personas%20con%20Discapacidad%20en%20Foros" TargetMode="External"/><Relationship Id="rId12" Type="http://schemas.openxmlformats.org/officeDocument/2006/relationships/image" Target="../media/image5.jpeg"/><Relationship Id="rId2" Type="http://schemas.openxmlformats.org/officeDocument/2006/relationships/hyperlink" Target="CONVENIO%20DIF-TFCA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Ubicaci&#243;n%20de%20&#193;rea%20de%20Acceso%20para%20Discapacitados" TargetMode="External"/><Relationship Id="rId11" Type="http://schemas.openxmlformats.org/officeDocument/2006/relationships/image" Target="../media/image17.png"/><Relationship Id="rId5" Type="http://schemas.openxmlformats.org/officeDocument/2006/relationships/hyperlink" Target="Programa%20Interno%202017.pdf" TargetMode="External"/><Relationship Id="rId10" Type="http://schemas.openxmlformats.org/officeDocument/2006/relationships/hyperlink" Target="Campa&#241;a%20de%20Acoso%20Laboral,%20Hostigamiento%20y%20Acoso%20Sexual.pdf" TargetMode="External"/><Relationship Id="rId4" Type="http://schemas.openxmlformats.org/officeDocument/2006/relationships/hyperlink" Target="Convocatoria%20para%20los%20Trabajadores%20del%20TFCA%20y%20sus%20Familiares-V2.pdf" TargetMode="External"/><Relationship Id="rId9" Type="http://schemas.openxmlformats.org/officeDocument/2006/relationships/hyperlink" Target="Formato%20de%20Presentaci&#243;n%20de%20Queja%20o%20Denuncia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5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diagramData" Target="../diagrams/data4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openxmlformats.org/officeDocument/2006/relationships/image" Target="../media/image10.png"/><Relationship Id="rId5" Type="http://schemas.openxmlformats.org/officeDocument/2006/relationships/diagramColors" Target="../diagrams/colors4.xml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idx="1"/>
          </p:nvPr>
        </p:nvSpPr>
        <p:spPr>
          <a:xfrm>
            <a:off x="827584" y="2081399"/>
            <a:ext cx="7520940" cy="3579849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ct val="0"/>
              </a:spcBef>
            </a:pPr>
            <a:r>
              <a:rPr lang="es-MX" sz="8000" cap="all" dirty="0">
                <a:latin typeface="+mj-lt"/>
                <a:ea typeface="+mj-ea"/>
                <a:cs typeface="+mj-cs"/>
              </a:rPr>
              <a:t>Plan para la implementación del pacto nacional por la justicia de género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latin typeface="Century Gothic" panose="020B0502020202020204" pitchFamily="34" charset="0"/>
              </a:rPr>
              <a:t>2024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48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4825B-5554-443A-A38D-DD1598DA1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564904"/>
            <a:ext cx="7520940" cy="548640"/>
          </a:xfrm>
        </p:spPr>
        <p:txBody>
          <a:bodyPr/>
          <a:lstStyle/>
          <a:p>
            <a:pPr algn="ctr"/>
            <a:r>
              <a:rPr lang="es-MX" sz="6600" dirty="0"/>
              <a:t>Acciones de Igualdad y No discriminación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2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807804" y="1146230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/>
              <a:t>CONTENIDO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55576" y="1628800"/>
            <a:ext cx="79208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      </a:t>
            </a:r>
            <a:r>
              <a:rPr lang="es-MX" b="1" dirty="0"/>
              <a:t>Política de Igualdad Laboral y No  Discriminación</a:t>
            </a:r>
          </a:p>
          <a:p>
            <a:r>
              <a:rPr lang="es-MX" sz="800" dirty="0"/>
              <a:t>  </a:t>
            </a:r>
            <a:endParaRPr lang="es-MX" sz="8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3" action="ppaction://hlinkfile"/>
              </a:rPr>
              <a:t>Política de Igualdad Laboral y No Discriminación </a:t>
            </a:r>
            <a:endParaRPr lang="es-MX" sz="1400" dirty="0">
              <a:solidFill>
                <a:srgbClr val="EA4CB5"/>
              </a:solidFill>
            </a:endParaRPr>
          </a:p>
          <a:p>
            <a:pPr lvl="1"/>
            <a:endParaRPr lang="es-MX" dirty="0"/>
          </a:p>
          <a:p>
            <a:r>
              <a:rPr lang="es-MX" dirty="0"/>
              <a:t>     </a:t>
            </a:r>
            <a:r>
              <a:rPr lang="es-MX" b="1" dirty="0"/>
              <a:t>Grupo, Comisión o Comité de vigilancia e  implementación </a:t>
            </a:r>
          </a:p>
          <a:p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4" action="ppaction://hlinkfile"/>
              </a:rPr>
              <a:t>Sesión de  instalación del grupo de trabajo </a:t>
            </a:r>
            <a:endParaRPr lang="es-MX" sz="14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5" action="ppaction://hlinkfile"/>
              </a:rPr>
              <a:t>Plan de acción de Igualdad Laboral y No Discriminación</a:t>
            </a:r>
            <a:r>
              <a:rPr lang="es-MX" sz="1400" dirty="0">
                <a:solidFill>
                  <a:srgbClr val="EA4CB5"/>
                </a:solidFill>
              </a:rPr>
              <a:t>.</a:t>
            </a:r>
          </a:p>
          <a:p>
            <a:pPr lvl="1"/>
            <a:endParaRPr lang="es-MX" dirty="0"/>
          </a:p>
          <a:p>
            <a:r>
              <a:rPr lang="es-MX" b="1" dirty="0"/>
              <a:t>     Proceso de Reclutamiento y Selección de Personal sin   </a:t>
            </a:r>
          </a:p>
          <a:p>
            <a:r>
              <a:rPr lang="es-MX" b="1" dirty="0"/>
              <a:t>     Discriminación y  con Igualdad de Oportunidades.</a:t>
            </a:r>
          </a:p>
          <a:p>
            <a:endParaRPr lang="es-MX" sz="800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6" action="ppaction://hlinkfile"/>
              </a:rPr>
              <a:t>Lineamientos de Contratación</a:t>
            </a:r>
            <a:r>
              <a:rPr lang="es-MX" sz="14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7" action="ppaction://hlinkfile"/>
              </a:rPr>
              <a:t>Diagnóstico de Recursos Humanos</a:t>
            </a:r>
            <a:endParaRPr lang="es-MX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8" action="ppaction://hlinkfile"/>
              </a:rPr>
              <a:t>Perfiles</a:t>
            </a:r>
            <a:r>
              <a:rPr lang="es-MX" sz="1400" dirty="0"/>
              <a:t> </a:t>
            </a:r>
          </a:p>
          <a:p>
            <a:pPr lvl="1"/>
            <a:endParaRPr lang="es-MX" dirty="0"/>
          </a:p>
          <a:p>
            <a:r>
              <a:rPr lang="es-MX" sz="1400" dirty="0"/>
              <a:t>       </a:t>
            </a:r>
            <a:r>
              <a:rPr lang="es-MX" b="1" dirty="0"/>
              <a:t>Auditoría Interna</a:t>
            </a:r>
          </a:p>
          <a:p>
            <a:endParaRPr lang="es-MX" sz="80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s-MX" sz="1400" dirty="0">
                <a:hlinkClick r:id="rId9" action="ppaction://hlinkfile"/>
              </a:rPr>
              <a:t>Informe de Auditoria Interna</a:t>
            </a:r>
            <a:endParaRPr lang="es-MX" sz="1400" dirty="0"/>
          </a:p>
          <a:p>
            <a:endParaRPr lang="es-MX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es-MX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539552" y="1730218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539552" y="2636912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539552" y="3789040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39552" y="5373216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68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755576" y="1340768"/>
            <a:ext cx="813690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b="1" dirty="0">
                <a:solidFill>
                  <a:prstClr val="black"/>
                </a:solidFill>
              </a:rPr>
              <a:t>     Medir Clima Laboral y No Discriminación en el centro de</a:t>
            </a:r>
          </a:p>
          <a:p>
            <a:pPr lvl="0"/>
            <a:r>
              <a:rPr lang="es-MX" b="1" dirty="0">
                <a:solidFill>
                  <a:prstClr val="black"/>
                </a:solidFill>
              </a:rPr>
              <a:t>     trabajo.</a:t>
            </a:r>
          </a:p>
          <a:p>
            <a:pPr lvl="0"/>
            <a:endParaRPr lang="es-MX" sz="800" b="1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prstClr val="black"/>
                </a:solidFill>
                <a:hlinkClick r:id="rId2" action="ppaction://hlinkfile"/>
              </a:rPr>
              <a:t>Resultados del cuestionario de percepción de clima laboral y no Discriminación</a:t>
            </a:r>
            <a:endParaRPr lang="es-MX" sz="1400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prstClr val="black"/>
                </a:solidFill>
                <a:hlinkClick r:id="rId3" action="ppaction://hlinkfile"/>
              </a:rPr>
              <a:t>Análisis del resultado del cuestionario de percepción de  Clima Laboral</a:t>
            </a:r>
            <a:endParaRPr lang="es-MX" sz="1400" dirty="0">
              <a:solidFill>
                <a:prstClr val="black"/>
              </a:solidFill>
            </a:endParaRPr>
          </a:p>
          <a:p>
            <a:endParaRPr lang="es-MX" sz="1000" b="1" dirty="0"/>
          </a:p>
          <a:p>
            <a:r>
              <a:rPr lang="es-MX" sz="1400" b="1" dirty="0"/>
              <a:t>      </a:t>
            </a:r>
            <a:r>
              <a:rPr lang="es-MX" b="1" dirty="0"/>
              <a:t>Código de Ética o Equivalente</a:t>
            </a:r>
          </a:p>
          <a:p>
            <a:r>
              <a:rPr lang="es-MX" sz="800" dirty="0"/>
              <a:t>  </a:t>
            </a:r>
            <a:endParaRPr lang="es-MX" sz="8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4" action="ppaction://hlinkfile"/>
              </a:rPr>
              <a:t>Código de Conducta. </a:t>
            </a:r>
            <a:endParaRPr lang="es-MX" sz="14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5" action="ppaction://hlinkfile"/>
              </a:rPr>
              <a:t>Carta compromiso del código de conducta</a:t>
            </a:r>
            <a:endParaRPr lang="es-MX" sz="1400" dirty="0">
              <a:solidFill>
                <a:srgbClr val="EA4CB5"/>
              </a:solidFill>
            </a:endParaRPr>
          </a:p>
          <a:p>
            <a:pPr lvl="1"/>
            <a:endParaRPr lang="es-MX" dirty="0"/>
          </a:p>
          <a:p>
            <a:r>
              <a:rPr lang="es-MX" dirty="0"/>
              <a:t>     </a:t>
            </a:r>
            <a:r>
              <a:rPr lang="es-MX" b="1" dirty="0"/>
              <a:t>Igualdad salarial y otorgamiento de prestaciones y</a:t>
            </a:r>
          </a:p>
          <a:p>
            <a:r>
              <a:rPr lang="es-MX" b="1" dirty="0"/>
              <a:t>     compensaciones al personal 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6" action="ppaction://hlinkfile"/>
              </a:rPr>
              <a:t>Tabuladores de sueldos y salarios</a:t>
            </a:r>
            <a:endParaRPr lang="es-MX" sz="14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7" action="ppaction://hlinkfile"/>
              </a:rPr>
              <a:t>Manual de percepciones de los servidores públicos</a:t>
            </a:r>
            <a:endParaRPr lang="es-MX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8" action="ppaction://hlinkfile"/>
              </a:rPr>
              <a:t>Recibos de Pago de Personal Discapacitado con igualdad salarial</a:t>
            </a:r>
            <a:endParaRPr lang="es-MX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9" action="ppaction://hlinkfile"/>
              </a:rPr>
              <a:t>Recibos de Pago de Mujeres y Hombres con igualdad salarial en diferentes niveles</a:t>
            </a:r>
            <a:endParaRPr lang="es-MX" sz="1400" dirty="0"/>
          </a:p>
          <a:p>
            <a:endParaRPr lang="es-MX" b="1" dirty="0"/>
          </a:p>
          <a:p>
            <a:r>
              <a:rPr lang="es-MX" b="1" dirty="0"/>
              <a:t>     Contar con procesos de ascenso y permanencia con igualdad </a:t>
            </a:r>
          </a:p>
          <a:p>
            <a:r>
              <a:rPr lang="es-MX" b="1" dirty="0"/>
              <a:t>     de oportunidades</a:t>
            </a:r>
          </a:p>
          <a:p>
            <a:endParaRPr lang="es-MX" sz="800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10" action="ppaction://hlinkfile"/>
              </a:rPr>
              <a:t>Condiciones Generales de Trabajo del TFCA</a:t>
            </a:r>
            <a:r>
              <a:rPr lang="es-MX" sz="1400" dirty="0"/>
              <a:t> </a:t>
            </a:r>
          </a:p>
          <a:p>
            <a:endParaRPr lang="es-MX" sz="1400" dirty="0"/>
          </a:p>
          <a:p>
            <a:r>
              <a:rPr lang="es-MX" sz="1400" dirty="0"/>
              <a:t>    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es-MX" sz="1400" dirty="0"/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39552" y="2708920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39552" y="3861048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539552" y="5733256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539552" y="1463012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5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7893"/>
            <a:ext cx="2346028" cy="74983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4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755576" y="1340768"/>
            <a:ext cx="813690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MX" b="1" dirty="0">
                <a:solidFill>
                  <a:prstClr val="black"/>
                </a:solidFill>
              </a:rPr>
              <a:t>Procesos de formación y capacitación y adiestramiento con </a:t>
            </a:r>
          </a:p>
          <a:p>
            <a:pPr lvl="0"/>
            <a:r>
              <a:rPr lang="es-MX" b="1" dirty="0">
                <a:solidFill>
                  <a:prstClr val="black"/>
                </a:solidFill>
              </a:rPr>
              <a:t>  igualdad de oportunidades</a:t>
            </a:r>
          </a:p>
          <a:p>
            <a:pPr lvl="0"/>
            <a:endParaRPr lang="es-MX" sz="800" b="1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/>
              <a:t>Programa anual de Capacitación 2022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2" action="ppaction://hlinkfile"/>
              </a:rPr>
              <a:t>Convenio de Colaboración  EFFJ-TFCA</a:t>
            </a:r>
            <a:endParaRPr lang="es-MX" sz="1400" dirty="0"/>
          </a:p>
          <a:p>
            <a:pPr lvl="1"/>
            <a:endParaRPr lang="es-MX" sz="1400" dirty="0"/>
          </a:p>
          <a:p>
            <a:pPr lvl="1"/>
            <a:endParaRPr lang="es-MX" dirty="0">
              <a:solidFill>
                <a:srgbClr val="EA4CB5"/>
              </a:solidFill>
            </a:endParaRPr>
          </a:p>
          <a:p>
            <a:r>
              <a:rPr lang="es-MX" b="1" dirty="0"/>
              <a:t>  Plan de capacitación y sensibilización en Igualdad Laboral y </a:t>
            </a:r>
          </a:p>
          <a:p>
            <a:r>
              <a:rPr lang="es-MX" b="1" dirty="0"/>
              <a:t>  No Discriminación  para el personal</a:t>
            </a:r>
          </a:p>
          <a:p>
            <a:endParaRPr lang="es-MX" sz="800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/>
              <a:t>Plan de Igualdad de oportunidades entre Mujeres y Hombres 2022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3" action="ppaction://hlinkfile"/>
              </a:rPr>
              <a:t>Plan de capacitación jurisdiccional propuesto por CIDH del TFCA</a:t>
            </a:r>
            <a:endParaRPr lang="es-MX" sz="1400" dirty="0"/>
          </a:p>
          <a:p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s-MX" b="1" dirty="0"/>
              <a:t>Utilizar lenguaje incluyente, no sexista  y accesible</a:t>
            </a:r>
          </a:p>
          <a:p>
            <a:endParaRPr lang="es-MX" sz="800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latin typeface="+mj-lt"/>
                <a:hlinkClick r:id="rId4" action="ppaction://hlinkfile"/>
              </a:rPr>
              <a:t>Plan Logístico de la Semana de Igualdad y  Derechos Humanos</a:t>
            </a:r>
            <a:endParaRPr lang="es-MX" sz="1400" dirty="0">
              <a:latin typeface="+mj-lt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latin typeface="+mj-lt"/>
                <a:hlinkClick r:id="rId5" action="ppaction://hlinkfile"/>
              </a:rPr>
              <a:t>Cursos de Lenguaje Incluyente</a:t>
            </a:r>
            <a:endParaRPr lang="es-MX" sz="1400" dirty="0">
              <a:latin typeface="+mj-lt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latin typeface="+mj-lt"/>
                <a:hlinkClick r:id="rId6" action="ppaction://hlinkfile"/>
              </a:rPr>
              <a:t>Publicidad Electrónica de Lenguaje Incluyente, No Sexista y Accesible</a:t>
            </a:r>
            <a:r>
              <a:rPr lang="es-MX" sz="1400" dirty="0">
                <a:latin typeface="+mj-lt"/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/>
              <a:t>Programa anual de Capacitación 2022</a:t>
            </a:r>
          </a:p>
          <a:p>
            <a:endParaRPr lang="es-MX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es-MX" sz="1400" dirty="0">
              <a:solidFill>
                <a:srgbClr val="EA4CB5"/>
              </a:solidFill>
            </a:endParaRPr>
          </a:p>
          <a:p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b="1" dirty="0"/>
              <a:t>    </a:t>
            </a:r>
            <a:endParaRPr lang="es-MX" sz="1400" dirty="0"/>
          </a:p>
          <a:p>
            <a:endParaRPr lang="es-MX" sz="14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354528" y="3212976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354528" y="4797152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354528" y="1463012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9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7893"/>
            <a:ext cx="2346028" cy="7498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621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755576" y="1340768"/>
            <a:ext cx="8136904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s-MX" b="1" dirty="0"/>
              <a:t>Acciones para la corresponsabilidad en la vida laboral, personal</a:t>
            </a:r>
          </a:p>
          <a:p>
            <a:r>
              <a:rPr lang="es-MX" b="1" dirty="0"/>
              <a:t>    y familiar con igualdad de oportunidades.</a:t>
            </a:r>
          </a:p>
          <a:p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2" action="ppaction://hlinkfile"/>
              </a:rPr>
              <a:t>Convenio DIF-TFCA</a:t>
            </a:r>
            <a:endParaRPr lang="es-MX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3" action="ppaction://hlinkfile"/>
              </a:rPr>
              <a:t>Convenio CJF-TFCA</a:t>
            </a:r>
            <a:endParaRPr lang="es-MX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4" action="ppaction://hlinkfile"/>
              </a:rPr>
              <a:t>Convocatoria para los Trabajadores del TFCA y sus Familiares</a:t>
            </a:r>
            <a:endParaRPr lang="es-MX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3" action="ppaction://hlinkfile"/>
              </a:rPr>
              <a:t>Convenio Sindicatos-TFCA</a:t>
            </a:r>
            <a:endParaRPr lang="es-MX" sz="1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hlinkClick r:id="rId3" action="ppaction://hlinkfile"/>
              </a:rPr>
              <a:t>Proyecto Trabajo a distancia SEGOB-TFCA</a:t>
            </a:r>
            <a:endParaRPr lang="es-MX" sz="1400" dirty="0"/>
          </a:p>
          <a:p>
            <a:pPr lvl="0"/>
            <a:r>
              <a:rPr lang="es-MX" b="1" dirty="0">
                <a:solidFill>
                  <a:prstClr val="black"/>
                </a:solidFill>
              </a:rPr>
              <a:t>     Contar con accesibilidad en los centros de trabajo</a:t>
            </a:r>
          </a:p>
          <a:p>
            <a:pPr lvl="0"/>
            <a:endParaRPr lang="es-MX" sz="1000" b="1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5" action="ppaction://hlinkfile"/>
              </a:rPr>
              <a:t>Programa interno de Protección Civil</a:t>
            </a:r>
            <a:endParaRPr lang="es-MX" sz="14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prstClr val="black"/>
                </a:solidFill>
                <a:hlinkClick r:id="rId6" action="ppaction://hlinkfile"/>
              </a:rPr>
              <a:t>Ubicación de Área de Acceso para Discapacitados</a:t>
            </a:r>
            <a:endParaRPr lang="es-MX" sz="1400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prstClr val="black"/>
                </a:solidFill>
                <a:hlinkClick r:id="rId3" action="ppaction://hlinkfile"/>
              </a:rPr>
              <a:t>Convenio de colaboración entre el CJF-TFCA</a:t>
            </a:r>
            <a:endParaRPr lang="es-MX" sz="1400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prstClr val="black"/>
                </a:solidFill>
                <a:hlinkClick r:id="rId7" action="ppaction://hlinkfile"/>
              </a:rPr>
              <a:t>Inclusión de Personas con Discapacidad en Foros</a:t>
            </a:r>
            <a:endParaRPr lang="es-MX" sz="1400" dirty="0">
              <a:solidFill>
                <a:prstClr val="black"/>
              </a:solidFill>
            </a:endParaRP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s-MX" b="1" dirty="0"/>
              <a:t>Mecanismos y regulaciones para prevenir, atender y sancionar</a:t>
            </a:r>
          </a:p>
          <a:p>
            <a:r>
              <a:rPr lang="es-MX" b="1" dirty="0"/>
              <a:t>     las prácticas de Discriminación y Violencia Laboral en el </a:t>
            </a:r>
          </a:p>
          <a:p>
            <a:pPr lvl="0"/>
            <a:r>
              <a:rPr lang="es-MX" b="1" dirty="0"/>
              <a:t>     Centro de trabajo</a:t>
            </a:r>
          </a:p>
          <a:p>
            <a:pPr lvl="0"/>
            <a:endParaRPr lang="es-MX" sz="1000" b="1" dirty="0"/>
          </a:p>
          <a:p>
            <a:pPr lvl="0"/>
            <a:endParaRPr lang="es-MX" sz="100" b="1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b="1" dirty="0">
                <a:solidFill>
                  <a:srgbClr val="EA4CB5"/>
                </a:solidFill>
              </a:rPr>
              <a:t>Acuerdo del Pleno del TFCA de 2022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8" action="ppaction://hlinkfile"/>
              </a:rPr>
              <a:t>Protocolo de Prevención y Atención a casos de Hostigamiento y Acoso Sexual o Laboral</a:t>
            </a:r>
            <a:endParaRPr lang="es-MX" sz="14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9" action="ppaction://hlinkfile"/>
              </a:rPr>
              <a:t>Formato de Presentación de Queja o Denuncia</a:t>
            </a:r>
            <a:endParaRPr lang="es-MX" sz="1400" dirty="0">
              <a:solidFill>
                <a:srgbClr val="EA4CB5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1400" dirty="0">
                <a:solidFill>
                  <a:srgbClr val="EA4CB5"/>
                </a:solidFill>
                <a:hlinkClick r:id="rId10" action="ppaction://hlinkfile"/>
              </a:rPr>
              <a:t>Campaña de Acoso Laboral, Hostigamiento y Acoso Sexual</a:t>
            </a:r>
            <a:endParaRPr lang="es-MX" sz="1400" dirty="0">
              <a:solidFill>
                <a:srgbClr val="EA4CB5"/>
              </a:solidFill>
            </a:endParaRPr>
          </a:p>
          <a:p>
            <a:endParaRPr lang="es-MX" b="1" dirty="0"/>
          </a:p>
          <a:p>
            <a:endParaRPr lang="es-MX" b="1" dirty="0"/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r>
              <a:rPr lang="es-MX" b="1" dirty="0"/>
              <a:t>    </a:t>
            </a:r>
            <a:endParaRPr lang="es-MX" sz="1400" dirty="0"/>
          </a:p>
          <a:p>
            <a:endParaRPr lang="es-MX" sz="14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539576" y="4437112"/>
            <a:ext cx="432048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39576" y="3196812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477888" y="1478092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12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7893"/>
            <a:ext cx="2346028" cy="7498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53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755576" y="1340768"/>
            <a:ext cx="813690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s-MX" b="1" dirty="0"/>
              <a:t>PROGRAMA DE EJECUCIÓN DE LAUDOS CON PERSPECTIVA DE GÉNERO Y DERECHOS HUMANOS DEL TFCA.</a:t>
            </a:r>
          </a:p>
          <a:p>
            <a:endParaRPr lang="es-MX" sz="1400" b="1" dirty="0"/>
          </a:p>
          <a:p>
            <a:r>
              <a:rPr lang="es-MX" dirty="0"/>
              <a:t>RUTA PARA LOS EFECTOS DEL CUMPLIMIENTO DE LAUDOS</a:t>
            </a:r>
          </a:p>
          <a:p>
            <a:endParaRPr lang="es-MX" b="1" dirty="0"/>
          </a:p>
          <a:p>
            <a:endParaRPr lang="es-MX" b="1" dirty="0"/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r>
              <a:rPr lang="es-MX" b="1" dirty="0"/>
              <a:t>    </a:t>
            </a:r>
            <a:endParaRPr lang="es-MX" sz="1400" dirty="0"/>
          </a:p>
          <a:p>
            <a:endParaRPr lang="es-MX" sz="1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77888" y="1478092"/>
            <a:ext cx="432000" cy="216024"/>
          </a:xfrm>
          <a:prstGeom prst="roundRect">
            <a:avLst/>
          </a:prstGeom>
          <a:solidFill>
            <a:srgbClr val="EA4CB5"/>
          </a:solidFill>
          <a:ln w="28575">
            <a:solidFill>
              <a:srgbClr val="0070C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bg1"/>
                </a:solidFill>
              </a:rPr>
              <a:t>15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7893"/>
            <a:ext cx="2346028" cy="7498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79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496944" cy="3168352"/>
          </a:xfrm>
        </p:spPr>
        <p:txBody>
          <a:bodyPr/>
          <a:lstStyle/>
          <a:p>
            <a:pPr algn="ctr"/>
            <a:r>
              <a:rPr lang="es-MX" sz="8000" dirty="0"/>
              <a:t>Ruta crítica 2024</a:t>
            </a:r>
          </a:p>
        </p:txBody>
      </p:sp>
    </p:spTree>
    <p:extLst>
      <p:ext uri="{BB962C8B-B14F-4D97-AF65-F5344CB8AC3E}">
        <p14:creationId xmlns:p14="http://schemas.microsoft.com/office/powerpoint/2010/main" val="1537811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45442" y="944913"/>
            <a:ext cx="2283638" cy="548640"/>
          </a:xfrm>
        </p:spPr>
        <p:txBody>
          <a:bodyPr/>
          <a:lstStyle/>
          <a:p>
            <a:pPr algn="ctr"/>
            <a:r>
              <a:rPr lang="es-MX" sz="2000" dirty="0"/>
              <a:t>PROGRAMA  2024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396772"/>
              </p:ext>
            </p:extLst>
          </p:nvPr>
        </p:nvGraphicFramePr>
        <p:xfrm>
          <a:off x="0" y="1556793"/>
          <a:ext cx="9144000" cy="56052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77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4778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Certificación de la Norma NMX-025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Implementación de las NOMS 035, 036 Y 037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Teletrabajo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Capacitación en materia de Género en Inclusión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Diseño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</a:t>
                      </a: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Capacitación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en bloques de Protocolos SCJN</a:t>
                      </a:r>
                      <a:endParaRPr lang="es-MX" sz="1200" dirty="0">
                        <a:latin typeface="Franklin Gothic Demi" panose="020B0703020102020204" pitchFamily="34" charset="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Aprobación de los Lineamientos para Prevenir la Violencia y  el Acoso en el Tribunal Federal de Conciliación y Arbitraje.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Creación de la Unidad de Inclusión y Género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Convenios de Colaboración con OIT,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Igualdad y libertad</a:t>
                      </a:r>
                      <a:endParaRPr lang="es-MX" sz="1200" dirty="0">
                        <a:latin typeface="Franklin Gothic Demi" panose="020B0703020102020204" pitchFamily="34" charset="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Convenio  INMUJERES 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Convenio Grupos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Vulnerables </a:t>
                      </a: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CJF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y PJF</a:t>
                      </a:r>
                      <a:endParaRPr lang="es-MX" sz="1200" dirty="0">
                        <a:latin typeface="Franklin Gothic Demi" panose="020B0703020102020204" pitchFamily="34" charset="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Igualdad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para </a:t>
                      </a:r>
                      <a:r>
                        <a:rPr lang="es-MX" sz="1200" baseline="0" dirty="0" err="1">
                          <a:latin typeface="Franklin Gothic Demi" panose="020B0703020102020204" pitchFamily="34" charset="0"/>
                        </a:rPr>
                        <a:t>trabajador@s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grado de licenciatura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Sistema de juicio digital estrategia de igualdad</a:t>
                      </a:r>
                      <a:endParaRPr lang="es-MX" sz="1200" dirty="0">
                        <a:latin typeface="Franklin Gothic Demi" panose="020B0703020102020204" pitchFamily="34" charset="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Banco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de </a:t>
                      </a: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 laudos juzgando con Perspectiva de Género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y grupos vulnerables</a:t>
                      </a:r>
                      <a:endParaRPr lang="es-MX" sz="1200" dirty="0">
                        <a:latin typeface="Franklin Gothic Demi" panose="020B0703020102020204" pitchFamily="34" charset="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dirty="0">
                          <a:latin typeface="Franklin Gothic Demi" panose="020B0703020102020204" pitchFamily="34" charset="0"/>
                        </a:rPr>
                        <a:t>Seguros de Género</a:t>
                      </a:r>
                      <a:r>
                        <a:rPr lang="es-MX" sz="1200" baseline="0" dirty="0">
                          <a:latin typeface="Franklin Gothic Demi" panose="020B0703020102020204" pitchFamily="34" charset="0"/>
                        </a:rPr>
                        <a:t> y Créditos para la Conciliación de la vida laboral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Programa de Ejecución de Laudos con Perspectiva de Género y Derechos Humanos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Conector recto 11"/>
          <p:cNvCxnSpPr>
            <a:cxnSpLocks/>
          </p:cNvCxnSpPr>
          <p:nvPr/>
        </p:nvCxnSpPr>
        <p:spPr>
          <a:xfrm>
            <a:off x="5292080" y="1556792"/>
            <a:ext cx="0" cy="58795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>
            <a:cxnSpLocks/>
          </p:cNvCxnSpPr>
          <p:nvPr/>
        </p:nvCxnSpPr>
        <p:spPr>
          <a:xfrm>
            <a:off x="5868144" y="1556792"/>
            <a:ext cx="0" cy="58795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cxnSpLocks/>
          </p:cNvCxnSpPr>
          <p:nvPr/>
        </p:nvCxnSpPr>
        <p:spPr>
          <a:xfrm>
            <a:off x="6444208" y="1556792"/>
            <a:ext cx="0" cy="58795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cxnSpLocks/>
          </p:cNvCxnSpPr>
          <p:nvPr/>
        </p:nvCxnSpPr>
        <p:spPr>
          <a:xfrm>
            <a:off x="7020272" y="1556792"/>
            <a:ext cx="0" cy="58795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cxnSpLocks/>
          </p:cNvCxnSpPr>
          <p:nvPr/>
        </p:nvCxnSpPr>
        <p:spPr>
          <a:xfrm>
            <a:off x="7596336" y="1556792"/>
            <a:ext cx="0" cy="58795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cxnSpLocks/>
          </p:cNvCxnSpPr>
          <p:nvPr/>
        </p:nvCxnSpPr>
        <p:spPr>
          <a:xfrm>
            <a:off x="8172400" y="1556792"/>
            <a:ext cx="0" cy="587953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>
            <a:off x="5358325" y="3415976"/>
            <a:ext cx="350944" cy="28803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/>
          <p:cNvSpPr/>
          <p:nvPr/>
        </p:nvSpPr>
        <p:spPr>
          <a:xfrm>
            <a:off x="5346025" y="1986995"/>
            <a:ext cx="1593271" cy="1110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/>
          <p:cNvSpPr/>
          <p:nvPr/>
        </p:nvSpPr>
        <p:spPr>
          <a:xfrm>
            <a:off x="5868144" y="3089724"/>
            <a:ext cx="3013850" cy="1208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Elipse 23"/>
          <p:cNvSpPr/>
          <p:nvPr/>
        </p:nvSpPr>
        <p:spPr>
          <a:xfrm>
            <a:off x="4759021" y="2786015"/>
            <a:ext cx="350944" cy="28803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/>
          <p:cNvSpPr/>
          <p:nvPr/>
        </p:nvSpPr>
        <p:spPr>
          <a:xfrm>
            <a:off x="5387923" y="3967357"/>
            <a:ext cx="3591431" cy="1208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/>
          <p:cNvSpPr/>
          <p:nvPr/>
        </p:nvSpPr>
        <p:spPr>
          <a:xfrm>
            <a:off x="6447668" y="5043307"/>
            <a:ext cx="2508434" cy="13417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Elipse 26"/>
          <p:cNvSpPr/>
          <p:nvPr/>
        </p:nvSpPr>
        <p:spPr>
          <a:xfrm>
            <a:off x="5983863" y="4699361"/>
            <a:ext cx="350944" cy="28803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Elipse 27"/>
          <p:cNvSpPr/>
          <p:nvPr/>
        </p:nvSpPr>
        <p:spPr>
          <a:xfrm>
            <a:off x="5428129" y="5596965"/>
            <a:ext cx="350944" cy="28803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Elipse 28"/>
          <p:cNvSpPr/>
          <p:nvPr/>
        </p:nvSpPr>
        <p:spPr>
          <a:xfrm>
            <a:off x="5977546" y="6161563"/>
            <a:ext cx="350944" cy="28803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29"/>
          <p:cNvSpPr/>
          <p:nvPr/>
        </p:nvSpPr>
        <p:spPr>
          <a:xfrm>
            <a:off x="6447668" y="5296284"/>
            <a:ext cx="2504100" cy="11804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Rectángulo 31"/>
          <p:cNvSpPr/>
          <p:nvPr/>
        </p:nvSpPr>
        <p:spPr>
          <a:xfrm>
            <a:off x="5346025" y="6739953"/>
            <a:ext cx="3548150" cy="11804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CuadroTexto 32"/>
          <p:cNvSpPr txBox="1"/>
          <p:nvPr/>
        </p:nvSpPr>
        <p:spPr>
          <a:xfrm>
            <a:off x="4587261" y="1538208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En-Fe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5270754" y="1547500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Fe-</a:t>
            </a:r>
            <a:r>
              <a:rPr lang="es-MX" sz="1600" dirty="0" err="1"/>
              <a:t>Mz</a:t>
            </a:r>
            <a:endParaRPr lang="es-MX" sz="16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5834236" y="1543321"/>
            <a:ext cx="85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Ab-</a:t>
            </a:r>
            <a:r>
              <a:rPr lang="es-MX" sz="1600" dirty="0" err="1"/>
              <a:t>My</a:t>
            </a:r>
            <a:endParaRPr lang="es-MX" sz="16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6494890" y="1530708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Jun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98946" y="1538208"/>
            <a:ext cx="1037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Ag-</a:t>
            </a:r>
            <a:r>
              <a:rPr lang="es-MX" sz="1600" dirty="0" err="1"/>
              <a:t>Sp</a:t>
            </a:r>
            <a:endParaRPr lang="es-MX" sz="1600" dirty="0"/>
          </a:p>
        </p:txBody>
      </p:sp>
      <p:sp>
        <p:nvSpPr>
          <p:cNvPr id="38" name="CuadroTexto 37"/>
          <p:cNvSpPr txBox="1"/>
          <p:nvPr/>
        </p:nvSpPr>
        <p:spPr>
          <a:xfrm>
            <a:off x="7575010" y="1538326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/>
              <a:t>Oc-Nv</a:t>
            </a:r>
            <a:endParaRPr lang="es-MX" sz="1600" dirty="0"/>
          </a:p>
        </p:txBody>
      </p:sp>
      <p:sp>
        <p:nvSpPr>
          <p:cNvPr id="39" name="CuadroTexto 38"/>
          <p:cNvSpPr txBox="1"/>
          <p:nvPr/>
        </p:nvSpPr>
        <p:spPr>
          <a:xfrm>
            <a:off x="8439728" y="1547500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Dic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BCE8AD6-AF88-083D-1BFA-60ADB4117D09}"/>
              </a:ext>
            </a:extLst>
          </p:cNvPr>
          <p:cNvSpPr/>
          <p:nvPr/>
        </p:nvSpPr>
        <p:spPr>
          <a:xfrm>
            <a:off x="5359035" y="2279392"/>
            <a:ext cx="1593271" cy="1110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3508B32-441A-6950-A374-2E350E5C3A80}"/>
              </a:ext>
            </a:extLst>
          </p:cNvPr>
          <p:cNvSpPr/>
          <p:nvPr/>
        </p:nvSpPr>
        <p:spPr>
          <a:xfrm>
            <a:off x="5358325" y="2570529"/>
            <a:ext cx="1593271" cy="1110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2DAC9F-82D4-B39E-F6D1-2908D7228D24}"/>
              </a:ext>
            </a:extLst>
          </p:cNvPr>
          <p:cNvSpPr/>
          <p:nvPr/>
        </p:nvSpPr>
        <p:spPr>
          <a:xfrm>
            <a:off x="5397105" y="4256710"/>
            <a:ext cx="3600400" cy="1026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A421940-CF17-8C11-32A5-C02843AD4D77}"/>
              </a:ext>
            </a:extLst>
          </p:cNvPr>
          <p:cNvSpPr/>
          <p:nvPr/>
        </p:nvSpPr>
        <p:spPr>
          <a:xfrm>
            <a:off x="5397105" y="4505306"/>
            <a:ext cx="3600400" cy="1026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307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45442" y="944913"/>
            <a:ext cx="2283638" cy="548640"/>
          </a:xfrm>
        </p:spPr>
        <p:txBody>
          <a:bodyPr/>
          <a:lstStyle/>
          <a:p>
            <a:pPr algn="ctr"/>
            <a:r>
              <a:rPr lang="es-MX" sz="2000" dirty="0"/>
              <a:t>PROGRAMA  2024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23248"/>
              </p:ext>
            </p:extLst>
          </p:nvPr>
        </p:nvGraphicFramePr>
        <p:xfrm>
          <a:off x="0" y="1556793"/>
          <a:ext cx="9144000" cy="49800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77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477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  <a:defRPr/>
                      </a:pP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s-MX" sz="1200" kern="1200" baseline="0" dirty="0" err="1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Medibús</a:t>
                      </a: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, Explórate, detección temprana de Cáncer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  <a:defRPr/>
                      </a:pP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    Ludoteca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  <a:defRPr/>
                      </a:pP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   Lactario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  <a:defRPr/>
                      </a:pP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   Ajustes razonables para personas con discapacidad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Franklin Gothic Demi" panose="020B07030201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endParaRPr lang="es-MX" sz="1200" kern="1200" dirty="0">
                        <a:solidFill>
                          <a:schemeClr val="dk1"/>
                        </a:solidFill>
                        <a:latin typeface="Franklin Gothic Demi" panose="020B07030201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Conector recto 11"/>
          <p:cNvCxnSpPr/>
          <p:nvPr/>
        </p:nvCxnSpPr>
        <p:spPr>
          <a:xfrm>
            <a:off x="5292080" y="1556792"/>
            <a:ext cx="0" cy="4968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68144" y="1556792"/>
            <a:ext cx="0" cy="4968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6444208" y="1556792"/>
            <a:ext cx="0" cy="4968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7020272" y="1556792"/>
            <a:ext cx="0" cy="4968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7596336" y="1556792"/>
            <a:ext cx="0" cy="4968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8172400" y="1556792"/>
            <a:ext cx="0" cy="4968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/>
        </p:nvSpPr>
        <p:spPr>
          <a:xfrm>
            <a:off x="8172399" y="2013690"/>
            <a:ext cx="915699" cy="1026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CuadroTexto 32"/>
          <p:cNvSpPr txBox="1"/>
          <p:nvPr/>
        </p:nvSpPr>
        <p:spPr>
          <a:xfrm>
            <a:off x="4587261" y="1538208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En-Fe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5270754" y="1547500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Fe-</a:t>
            </a:r>
            <a:r>
              <a:rPr lang="es-MX" sz="1600" dirty="0" err="1"/>
              <a:t>Mz</a:t>
            </a:r>
            <a:endParaRPr lang="es-MX" sz="16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5834236" y="1543321"/>
            <a:ext cx="85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Ab-</a:t>
            </a:r>
            <a:r>
              <a:rPr lang="es-MX" sz="1600" dirty="0" err="1"/>
              <a:t>My</a:t>
            </a:r>
            <a:endParaRPr lang="es-MX" sz="16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6494890" y="1530708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Jun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98946" y="1538208"/>
            <a:ext cx="1037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Ag-</a:t>
            </a:r>
            <a:r>
              <a:rPr lang="es-MX" sz="1600" dirty="0" err="1"/>
              <a:t>Sp</a:t>
            </a:r>
            <a:endParaRPr lang="es-MX" sz="1600" dirty="0"/>
          </a:p>
        </p:txBody>
      </p:sp>
      <p:sp>
        <p:nvSpPr>
          <p:cNvPr id="38" name="CuadroTexto 37"/>
          <p:cNvSpPr txBox="1"/>
          <p:nvPr/>
        </p:nvSpPr>
        <p:spPr>
          <a:xfrm>
            <a:off x="7575010" y="1538326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/>
              <a:t>Oc-Nv</a:t>
            </a:r>
            <a:endParaRPr lang="es-MX" sz="1600" dirty="0"/>
          </a:p>
        </p:txBody>
      </p:sp>
      <p:sp>
        <p:nvSpPr>
          <p:cNvPr id="39" name="CuadroTexto 38"/>
          <p:cNvSpPr txBox="1"/>
          <p:nvPr/>
        </p:nvSpPr>
        <p:spPr>
          <a:xfrm>
            <a:off x="8439728" y="1547500"/>
            <a:ext cx="779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Dic</a:t>
            </a:r>
          </a:p>
        </p:txBody>
      </p:sp>
    </p:spTree>
    <p:extLst>
      <p:ext uri="{BB962C8B-B14F-4D97-AF65-F5344CB8AC3E}">
        <p14:creationId xmlns:p14="http://schemas.microsoft.com/office/powerpoint/2010/main" val="3094666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72816"/>
            <a:ext cx="5448685" cy="327500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868144" y="350100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% Avance</a:t>
            </a:r>
          </a:p>
          <a:p>
            <a:endParaRPr lang="es-MX" dirty="0"/>
          </a:p>
          <a:p>
            <a:r>
              <a:rPr lang="es-MX" dirty="0"/>
              <a:t>15% Implementado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03648" y="1340768"/>
            <a:ext cx="5448684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Avance de implementación 2024 </a:t>
            </a:r>
          </a:p>
          <a:p>
            <a:pPr algn="ctr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286227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202" y="1196752"/>
            <a:ext cx="7520940" cy="548640"/>
          </a:xfrm>
        </p:spPr>
        <p:txBody>
          <a:bodyPr/>
          <a:lstStyle/>
          <a:p>
            <a:r>
              <a:rPr lang="es-MX" dirty="0"/>
              <a:t>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0935" y="1844824"/>
            <a:ext cx="7520940" cy="2835653"/>
          </a:xfrm>
        </p:spPr>
        <p:txBody>
          <a:bodyPr/>
          <a:lstStyle/>
          <a:p>
            <a:pPr>
              <a:buFont typeface="Arial" pitchFamily="34" charset="0"/>
              <a:buAutoNum type="arabicPeriod"/>
            </a:pPr>
            <a:r>
              <a:rPr lang="es-MX" dirty="0">
                <a:latin typeface="Century Gothic" panose="020B0502020202020204" pitchFamily="34" charset="0"/>
              </a:rPr>
              <a:t>PROPUESTA DE ALCANCE</a:t>
            </a:r>
          </a:p>
          <a:p>
            <a:pPr>
              <a:buFont typeface="Arial" pitchFamily="34" charset="0"/>
              <a:buAutoNum type="arabicPeriod"/>
            </a:pPr>
            <a:r>
              <a:rPr lang="es-MX" dirty="0"/>
              <a:t>ACCIONES DE IGUALDAD Y NO DISCRIMINACIÓN</a:t>
            </a:r>
          </a:p>
          <a:p>
            <a:pPr>
              <a:buAutoNum type="arabicPeriod"/>
            </a:pPr>
            <a:r>
              <a:rPr lang="es-MX" dirty="0"/>
              <a:t>RUTA CRÍTICA 2024</a:t>
            </a:r>
          </a:p>
        </p:txBody>
      </p:sp>
    </p:spTree>
    <p:extLst>
      <p:ext uri="{BB962C8B-B14F-4D97-AF65-F5344CB8AC3E}">
        <p14:creationId xmlns:p14="http://schemas.microsoft.com/office/powerpoint/2010/main" val="752238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1433587"/>
            <a:ext cx="5616624" cy="732316"/>
          </a:xfrm>
        </p:spPr>
        <p:txBody>
          <a:bodyPr/>
          <a:lstStyle/>
          <a:p>
            <a:pPr algn="ctr"/>
            <a:r>
              <a:rPr lang="es-MX" sz="4800" dirty="0"/>
              <a:t>gracias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CADD-AE0D-43BF-9863-43B0E04CC436}" type="datetime1">
              <a:rPr lang="es-MX" smtClean="0"/>
              <a:t>22/02/2024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C650-372B-463D-85FF-DBC995E8503C}" type="slidenum">
              <a:rPr lang="es-MX" smtClean="0"/>
              <a:t>20</a:t>
            </a:fld>
            <a:endParaRPr lang="es-MX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0" y="3356992"/>
            <a:ext cx="4546848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2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1" indent="0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2" indent="0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3" indent="0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4" indent="0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60" indent="-228605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1" indent="-228605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2" indent="-228605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3" indent="-228605" algn="l" defTabSz="91442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MX" sz="1800" dirty="0">
                <a:solidFill>
                  <a:prstClr val="black"/>
                </a:solidFill>
                <a:latin typeface="Calibri"/>
              </a:rPr>
              <a:t>MAGISTRADA MÓNICA GÜICHO</a:t>
            </a:r>
          </a:p>
          <a:p>
            <a:pPr>
              <a:spcBef>
                <a:spcPts val="0"/>
              </a:spcBef>
            </a:pPr>
            <a:r>
              <a:rPr lang="es-MX" sz="1800" dirty="0">
                <a:solidFill>
                  <a:prstClr val="black"/>
                </a:solidFill>
                <a:latin typeface="Calibri"/>
              </a:rPr>
              <a:t>Presidenta de la Comisión de Igualdad y Derechos Humanos </a:t>
            </a:r>
          </a:p>
          <a:p>
            <a:pPr>
              <a:spcBef>
                <a:spcPts val="0"/>
              </a:spcBef>
            </a:pPr>
            <a:r>
              <a:rPr lang="es-MX" sz="1800" dirty="0">
                <a:solidFill>
                  <a:prstClr val="black"/>
                </a:solidFill>
                <a:latin typeface="Calibri"/>
              </a:rPr>
              <a:t>Tribunal Federal de Conciliación y Arbitraje</a:t>
            </a:r>
          </a:p>
          <a:p>
            <a:pPr>
              <a:spcBef>
                <a:spcPts val="0"/>
              </a:spcBef>
            </a:pPr>
            <a:r>
              <a:rPr lang="es-MX" sz="1800" dirty="0" err="1">
                <a:solidFill>
                  <a:prstClr val="black"/>
                </a:solidFill>
                <a:latin typeface="Calibri"/>
              </a:rPr>
              <a:t>Tel.Cel</a:t>
            </a:r>
            <a:r>
              <a:rPr lang="es-MX" sz="1800" dirty="0">
                <a:solidFill>
                  <a:prstClr val="black"/>
                </a:solidFill>
                <a:latin typeface="Calibri"/>
              </a:rPr>
              <a:t>: (55) 61111288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27" y="2394058"/>
            <a:ext cx="3820701" cy="219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62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1118225"/>
            <a:ext cx="4176464" cy="490066"/>
          </a:xfrm>
        </p:spPr>
        <p:txBody>
          <a:bodyPr>
            <a:normAutofit fontScale="90000"/>
          </a:bodyPr>
          <a:lstStyle/>
          <a:p>
            <a:r>
              <a:rPr lang="es-MX" b="1" dirty="0">
                <a:latin typeface="Century Gothic" panose="020B0502020202020204" pitchFamily="34" charset="0"/>
              </a:rPr>
              <a:t>PROPUESTA DE ALCANCE</a:t>
            </a:r>
          </a:p>
        </p:txBody>
      </p:sp>
      <p:sp>
        <p:nvSpPr>
          <p:cNvPr id="7" name="3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7992888" cy="5757372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MX" altLang="es-MX" sz="1600" dirty="0">
                <a:solidFill>
                  <a:srgbClr val="000000"/>
                </a:solidFill>
                <a:latin typeface="Cambria" pitchFamily="18" charset="0"/>
                <a:cs typeface="Arial" charset="0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s-MX" altLang="es-MX" sz="1600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  <a:p>
            <a:pPr marL="508000" lvl="1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s-MX" altLang="es-MX" dirty="0">
              <a:solidFill>
                <a:srgbClr val="000000"/>
              </a:solidFill>
              <a:latin typeface="Cambria" pitchFamily="18" charset="0"/>
              <a:cs typeface="Arial" charset="0"/>
            </a:endParaRPr>
          </a:p>
          <a:p>
            <a:pPr marL="793750" lvl="1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PLAN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DE IGUALDAD  Y DERECHOS HUMANOS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Hacia una </a:t>
            </a: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alineación estratégica  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(Misión, Visión, OE, Líneas de Acción, </a:t>
            </a:r>
            <a:r>
              <a:rPr lang="es-MX" altLang="es-MX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KPI´s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)	</a:t>
            </a:r>
          </a:p>
          <a:p>
            <a:pPr marL="793750" lvl="1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PARTICPACION 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DE UN GRAN GRUPO DE TRABAJO  PARA LA IGUALDAD Y DERECHOS HUMANOS	</a:t>
            </a:r>
          </a:p>
          <a:p>
            <a:pPr marL="793750" lvl="1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JUZGAR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CON PERSPECTIVA DE GÉNERO Y </a:t>
            </a: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PROTECCIÓN 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DE DERECHOS HUMANOS</a:t>
            </a:r>
          </a:p>
          <a:p>
            <a:pPr marL="793750" lvl="1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TRIBUNAL  ABIERTO  A LA </a:t>
            </a: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COLABORACIÓN INSTERINSTITUCIONAL</a:t>
            </a:r>
          </a:p>
          <a:p>
            <a:pPr marL="793750" lvl="1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PROIGUALDAD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HACIA LA </a:t>
            </a: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PARIDAD 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EN LA CONTRATACIÓN 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HACIA LA PARIDAD EN LA PROMOCIÓN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EVOLUCIÓN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DE LA PLANTILLA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DIFERENCIAS EN LA TRAYECTORIA PROFESIONAL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SALUD LABORAL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CONCILIACIÓN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PROFESIONAL Y FAMILIAR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VIOLENCIA DE GÉNERO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ACOSO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SEXUAL Y/O LABORAL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COMUNICACIÓN, IMAGEN Y </a:t>
            </a:r>
            <a:r>
              <a:rPr lang="es-MX" altLang="es-MX" b="1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LENGUAJE INCLUYENTE</a:t>
            </a:r>
            <a:r>
              <a:rPr lang="es-MX" altLang="es-MX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	</a:t>
            </a:r>
          </a:p>
          <a:p>
            <a:pPr marL="1250950" lvl="3" indent="-285750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s-MX" altLang="es-MX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  <a:p>
            <a:pPr marL="508000" lvl="1" indent="0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28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301208"/>
            <a:ext cx="7520940" cy="548640"/>
          </a:xfrm>
        </p:spPr>
        <p:txBody>
          <a:bodyPr/>
          <a:lstStyle/>
          <a:p>
            <a:r>
              <a:rPr lang="es-MX" sz="2400" b="1" dirty="0">
                <a:latin typeface="Century Gothic" panose="020B0502020202020204" pitchFamily="34" charset="0"/>
              </a:rPr>
              <a:t>Comisión de igualdad y derechos humanos</a:t>
            </a: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504617"/>
              </p:ext>
            </p:extLst>
          </p:nvPr>
        </p:nvGraphicFramePr>
        <p:xfrm>
          <a:off x="822325" y="128934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032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6" y="112780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latin typeface="Century Gothic" panose="020B0502020202020204" pitchFamily="34" charset="0"/>
              </a:rPr>
              <a:t>Herramientas:  Garantizar que todas las personas accedan a la justicia en forma plena y en condiciones de igualdad:</a:t>
            </a:r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072283314"/>
              </p:ext>
            </p:extLst>
          </p:nvPr>
        </p:nvGraphicFramePr>
        <p:xfrm>
          <a:off x="2195736" y="1727966"/>
          <a:ext cx="6696744" cy="443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8 Elipse"/>
          <p:cNvSpPr/>
          <p:nvPr/>
        </p:nvSpPr>
        <p:spPr>
          <a:xfrm>
            <a:off x="899592" y="2204864"/>
            <a:ext cx="2232248" cy="2232248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Jurisdiccional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19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endParaRPr lang="es-MX" altLang="es-MX" sz="18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18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RESPECTO DEL PLAN NACIONAL PARA LA IGUALDAD 2020-2024	</a:t>
            </a:r>
          </a:p>
          <a:p>
            <a:endParaRPr lang="es-MX" sz="1800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683439213"/>
              </p:ext>
            </p:extLst>
          </p:nvPr>
        </p:nvGraphicFramePr>
        <p:xfrm>
          <a:off x="2292424" y="18852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08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endParaRPr lang="es-MX" altLang="es-MX" sz="18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18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RESPECTO DEL PLAN NACIONAL PARA LA IGUALDAD 2020-2024	</a:t>
            </a:r>
          </a:p>
          <a:p>
            <a:endParaRPr lang="es-MX" sz="1800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03648" y="2255961"/>
            <a:ext cx="66247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	Suprimir gradualmente las diferencias actuales.</a:t>
            </a:r>
          </a:p>
          <a:p>
            <a:r>
              <a:rPr lang="es-MX" dirty="0"/>
              <a:t>	Evitar situaciones similares futuras.</a:t>
            </a:r>
          </a:p>
          <a:p>
            <a:pPr marL="914400" indent="-914400"/>
            <a:r>
              <a:rPr lang="es-MX" dirty="0"/>
              <a:t>	Garantizar la integridad y la dignidad de las y los trabajadores del TFCA</a:t>
            </a:r>
          </a:p>
          <a:p>
            <a:pPr marL="914400" indent="-914400">
              <a:tabLst>
                <a:tab pos="1023938" algn="l"/>
              </a:tabLst>
            </a:pPr>
            <a:r>
              <a:rPr lang="es-MX" dirty="0"/>
              <a:t>	Afrontar el Acoso  Sexual y/o laboral, estableciendo protocolos de actuación.</a:t>
            </a:r>
          </a:p>
          <a:p>
            <a:pPr marL="914400" indent="-914400">
              <a:tabLst>
                <a:tab pos="1023938" algn="l"/>
              </a:tabLst>
            </a:pPr>
            <a:r>
              <a:rPr lang="es-MX" dirty="0"/>
              <a:t>	Conciliación de la vida familiar y laboral.</a:t>
            </a:r>
          </a:p>
          <a:p>
            <a:pPr marL="914400" indent="-914400">
              <a:tabLst>
                <a:tab pos="1023938" algn="l"/>
              </a:tabLst>
            </a:pPr>
            <a:r>
              <a:rPr lang="es-MX" dirty="0"/>
              <a:t>	Violencia de género.</a:t>
            </a:r>
          </a:p>
          <a:p>
            <a:pPr marL="914400" indent="-914400">
              <a:tabLst>
                <a:tab pos="1023938" algn="l"/>
              </a:tabLst>
            </a:pPr>
            <a:r>
              <a:rPr lang="es-MX" dirty="0"/>
              <a:t>	Igualdad de oportunidades en la contratación y la carrera profesional del personal del TFCA.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13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80588"/>
              </p:ext>
            </p:extLst>
          </p:nvPr>
        </p:nvGraphicFramePr>
        <p:xfrm>
          <a:off x="1403648" y="1772816"/>
          <a:ext cx="6480720" cy="4862268"/>
        </p:xfrm>
        <a:graphic>
          <a:graphicData uri="http://schemas.openxmlformats.org/drawingml/2006/table">
            <a:tbl>
              <a:tblPr firstRow="1" firstCol="1" bandRow="1"/>
              <a:tblGrid>
                <a:gridCol w="4467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2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NOMBRE DEL DOCUMENTO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20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ESTATUS</a:t>
                      </a:r>
                      <a:endParaRPr lang="es-MX" sz="105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D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765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REPORTE PROIGUALDAD 2020-2024 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  <a:endParaRPr lang="es-MX" sz="105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499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REPORTE PLATAFORMA INMUJERES 2020/20224 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</a:p>
                    <a:p>
                      <a:pPr marL="0" marR="0" indent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765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REPORTE PLATAFORMA INMUJERES 2020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765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REPORTE PLATAFORMA INMUJERES 2021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297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PROCESO DE CERTIFICACION DE IGUALDAD LABORAL Y NO DISCRIMINACION NMX 025. PRIMER TRIBUNAL FEDERAL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  <a:endParaRPr lang="es-MX" sz="105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531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ACUERDOS DEL PLENO PARA SEGUIMIENTO DE LOS OBJETIIVOS</a:t>
                      </a:r>
                      <a:r>
                        <a:rPr lang="es-ES" sz="1200" b="1" baseline="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2030 AGENDA DEL DESARROLLO ONU 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 </a:t>
                      </a:r>
                      <a:endParaRPr lang="es-MX" sz="105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531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REPORTE SOBRE</a:t>
                      </a:r>
                      <a:r>
                        <a:rPr lang="es-ES" sz="1200" b="1" baseline="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ACOSO SEXUAL </a:t>
                      </a: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SFP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  <a:endParaRPr lang="es-MX" sz="105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708">
                <a:tc>
                  <a:txBody>
                    <a:bodyPr/>
                    <a:lstStyle/>
                    <a:p>
                      <a:pPr marL="171450" marR="0" lvl="0" indent="-17145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REPORTE EVALUACION INTRODUCCION DE LA PERSPECTIVA DE  GENERO,</a:t>
                      </a:r>
                      <a:r>
                        <a:rPr lang="es-ES" sz="1200" b="1" baseline="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CAPITULO IX AMIJ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  <a:endParaRPr lang="es-MX" sz="1050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9297"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REPORTE  AL</a:t>
                      </a:r>
                      <a:r>
                        <a:rPr lang="es-ES" sz="1200" b="1" baseline="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LEGISLATIVO</a:t>
                      </a:r>
                      <a:r>
                        <a:rPr lang="es-ES" sz="1200" b="1" baseline="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SOBRE </a:t>
                      </a: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EL ACCESO DE JUSTICIA</a:t>
                      </a:r>
                      <a:r>
                        <a:rPr lang="es-ES" sz="1200" b="1" baseline="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Y </a:t>
                      </a: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MODELO DE PARIDAD EN EL SISTEMA DE JUSTICIA LABORAL</a:t>
                      </a:r>
                      <a:r>
                        <a:rPr lang="es-ES" sz="1200" b="1" baseline="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CONGRESO DE LA UNION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531"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ANEXO ESTADISTICO DE COMPOSICION DEL TFCA 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531">
                <a:tc>
                  <a:txBody>
                    <a:bodyPr/>
                    <a:lstStyle/>
                    <a:p>
                      <a:pPr marL="171450" marR="0" lvl="0" indent="-1714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1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ANEXO ESTADISTICO DE ACCESO A LA JUSTICIA LABORAL BUROCRITCA OIT</a:t>
                      </a:r>
                      <a:endParaRPr lang="es-MX" sz="1200" b="1" dirty="0">
                        <a:solidFill>
                          <a:srgbClr val="4D322D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rgbClr val="4D322D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REVISAR</a:t>
                      </a:r>
                    </a:p>
                  </a:txBody>
                  <a:tcPr marL="63397" marR="63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entury Gothic" panose="020B0502020202020204" pitchFamily="34" charset="0"/>
              </a:rPr>
              <a:t>MATRIZ DOCUMENTAL INTERINSTITUCIONAL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8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769747347"/>
              </p:ext>
            </p:extLst>
          </p:nvPr>
        </p:nvGraphicFramePr>
        <p:xfrm>
          <a:off x="947936" y="1340768"/>
          <a:ext cx="7512496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744" y="3044945"/>
            <a:ext cx="2079036" cy="81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035" y="2060848"/>
            <a:ext cx="21478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249" y="1210554"/>
            <a:ext cx="2594223" cy="63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60648"/>
            <a:ext cx="976124" cy="976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804" y="4216880"/>
            <a:ext cx="1638620" cy="87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521" y="5146282"/>
            <a:ext cx="1346951" cy="80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6" y="4852413"/>
            <a:ext cx="1086227" cy="108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5711"/>
            <a:ext cx="1594723" cy="99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08920"/>
            <a:ext cx="107156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899" y="1112518"/>
            <a:ext cx="746257" cy="83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34158"/>
            <a:ext cx="1210384" cy="986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1 Título"/>
          <p:cNvSpPr txBox="1">
            <a:spLocks/>
          </p:cNvSpPr>
          <p:nvPr/>
        </p:nvSpPr>
        <p:spPr>
          <a:xfrm>
            <a:off x="2319064" y="6107286"/>
            <a:ext cx="5133256" cy="49006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>
                <a:latin typeface="Century Gothic" panose="020B0502020202020204" pitchFamily="34" charset="0"/>
              </a:rPr>
              <a:t>marco INTERINSTITUCIONAL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0648"/>
            <a:ext cx="183674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79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1685</TotalTime>
  <Words>1164</Words>
  <Application>Microsoft Office PowerPoint</Application>
  <PresentationFormat>Presentación en pantalla (4:3)</PresentationFormat>
  <Paragraphs>270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</vt:lpstr>
      <vt:lpstr>Century Gothic</vt:lpstr>
      <vt:lpstr>Franklin Gothic Book</vt:lpstr>
      <vt:lpstr>Franklin Gothic Demi</vt:lpstr>
      <vt:lpstr>Franklin Gothic Medium</vt:lpstr>
      <vt:lpstr>Wingdings</vt:lpstr>
      <vt:lpstr>Ángulos</vt:lpstr>
      <vt:lpstr>Presentación de PowerPoint</vt:lpstr>
      <vt:lpstr>CONTENIDO</vt:lpstr>
      <vt:lpstr>PROPUESTA DE ALCANCE</vt:lpstr>
      <vt:lpstr>Comisión de igualdad y derechos humanos</vt:lpstr>
      <vt:lpstr>Presentación de PowerPoint</vt:lpstr>
      <vt:lpstr>Presentación de PowerPoint</vt:lpstr>
      <vt:lpstr>Presentación de PowerPoint</vt:lpstr>
      <vt:lpstr>MATRIZ DOCUMENTAL INTERINSTITUCIONAL</vt:lpstr>
      <vt:lpstr>Presentación de PowerPoint</vt:lpstr>
      <vt:lpstr>Acciones de Igualdad y No discriminación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Ruta crítica 2024</vt:lpstr>
      <vt:lpstr>PROGRAMA  2024</vt:lpstr>
      <vt:lpstr>PROGRAMA  2024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RECONOCIMIENTO NACIONAL  A LAS LEGISLADORAS POR LA IGUALDAD DE DERECHOS Y PARIDAD DE GÉNERO</dc:title>
  <dc:creator>F020NLS3GUIGONMO</dc:creator>
  <cp:lastModifiedBy>NELLY MONTEALEGRE DIAZ</cp:lastModifiedBy>
  <cp:revision>42</cp:revision>
  <cp:lastPrinted>2021-03-04T02:44:03Z</cp:lastPrinted>
  <dcterms:created xsi:type="dcterms:W3CDTF">2017-03-30T18:37:51Z</dcterms:created>
  <dcterms:modified xsi:type="dcterms:W3CDTF">2024-02-22T18:23:33Z</dcterms:modified>
</cp:coreProperties>
</file>