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08" r:id="rId2"/>
    <p:sldId id="305" r:id="rId3"/>
    <p:sldId id="302" r:id="rId4"/>
    <p:sldId id="303" r:id="rId5"/>
    <p:sldId id="304" r:id="rId6"/>
    <p:sldId id="299" r:id="rId7"/>
    <p:sldId id="300" r:id="rId8"/>
    <p:sldId id="301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84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A18A1-256C-304B-A92D-39E4A6BC9E01}" type="doc">
      <dgm:prSet loTypeId="urn:microsoft.com/office/officeart/2005/8/layout/orgChart1" loCatId="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E1645192-2D7C-0C4D-9ECE-9DA8456A0D77}" type="asst">
      <dgm:prSet phldrT="[Texto]" custT="1"/>
      <dgm:spPr/>
      <dgm:t>
        <a:bodyPr/>
        <a:lstStyle/>
        <a:p>
          <a:r>
            <a:rPr lang="es-MX" sz="900" b="0"/>
            <a:t>POLITICAS INTERNAS</a:t>
          </a:r>
        </a:p>
      </dgm:t>
    </dgm:pt>
    <dgm:pt modelId="{33C83218-8301-7F4D-A49B-322D38A519FF}" type="parTrans" cxnId="{6DBE5193-4545-AA42-8F29-E570446A7481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A2062BE4-B828-A24A-8290-21DDA51D2338}" type="sibTrans" cxnId="{6DBE5193-4545-AA42-8F29-E570446A7481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0EC1F01C-F4E2-3241-B991-8A70A7C19628}" type="asst">
      <dgm:prSet custT="1"/>
      <dgm:spPr/>
      <dgm:t>
        <a:bodyPr/>
        <a:lstStyle/>
        <a:p>
          <a:r>
            <a:rPr lang="es-MX" sz="900" b="0"/>
            <a:t>JUZGAR CON PG</a:t>
          </a:r>
        </a:p>
      </dgm:t>
    </dgm:pt>
    <dgm:pt modelId="{EFCEC427-2F59-B742-A4A1-EC7FEB2864AF}" type="parTrans" cxnId="{B88903E8-6AC9-3A47-8965-ED91A4DFCE3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0299863F-5B0E-DF4A-82A3-4C27D2946F37}" type="sibTrans" cxnId="{B88903E8-6AC9-3A47-8965-ED91A4DFCE3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759CB59E-5256-9649-939F-703FB860059C}" type="asst">
      <dgm:prSet custT="1"/>
      <dgm:spPr/>
      <dgm:t>
        <a:bodyPr/>
        <a:lstStyle/>
        <a:p>
          <a:r>
            <a:rPr lang="es-MX" sz="900" b="0"/>
            <a:t>Acciones para conslidar la PG en TA</a:t>
          </a:r>
        </a:p>
      </dgm:t>
    </dgm:pt>
    <dgm:pt modelId="{7BAE395B-E0A6-8646-8C4F-12392CE9982F}" type="parTrans" cxnId="{4F90E86D-F8A5-9F4D-8592-203553FB719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5D7C9BD0-5B41-E645-B8B6-3120FB67BC2A}" type="sibTrans" cxnId="{4F90E86D-F8A5-9F4D-8592-203553FB719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DD237C0B-4E4A-B544-AB7F-98A5AA4E94D0}" type="asst">
      <dgm:prSet custT="1"/>
      <dgm:spPr/>
      <dgm:t>
        <a:bodyPr/>
        <a:lstStyle/>
        <a:p>
          <a:r>
            <a:rPr lang="es-MX" sz="900" b="0"/>
            <a:t>juzgar con PG</a:t>
          </a:r>
        </a:p>
      </dgm:t>
    </dgm:pt>
    <dgm:pt modelId="{41621AA5-AE46-A749-ABED-AFF4B8F342BE}" type="parTrans" cxnId="{DA5DC011-6275-E342-8A52-AC3953D907C3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CB6EFB32-D699-044A-89D5-1047D062B1D0}" type="sibTrans" cxnId="{DA5DC011-6275-E342-8A52-AC3953D907C3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DBE9A17E-046E-024A-A19B-801409826CE0}">
      <dgm:prSet phldrT="[Texto]" custT="1"/>
      <dgm:spPr/>
      <dgm:t>
        <a:bodyPr/>
        <a:lstStyle/>
        <a:p>
          <a:r>
            <a:rPr lang="es-MX" sz="900" b="0"/>
            <a:t>PROGRAMA</a:t>
          </a:r>
        </a:p>
      </dgm:t>
    </dgm:pt>
    <dgm:pt modelId="{1205B5A8-4560-0B41-8847-49168ADD5162}" type="parTrans" cxnId="{6DFB3657-FF45-044D-8D6A-82E8CDF26149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474E54AF-8284-564D-BD78-621BE2C28021}" type="sibTrans" cxnId="{6DFB3657-FF45-044D-8D6A-82E8CDF26149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CC03DCC9-8186-CC43-8653-F632BEA95C19}" type="asst">
      <dgm:prSet custT="1"/>
      <dgm:spPr/>
      <dgm:t>
        <a:bodyPr/>
        <a:lstStyle/>
        <a:p>
          <a:r>
            <a:rPr lang="es-MX" sz="900" b="0"/>
            <a:t>jornadas de acceso a la justicia agraria</a:t>
          </a:r>
        </a:p>
      </dgm:t>
    </dgm:pt>
    <dgm:pt modelId="{A68D710C-2F8B-C44F-B03D-A15A83DFFC2A}" type="parTrans" cxnId="{03A623F7-2DA0-854E-BDAD-027F425063DB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73F7B031-876D-9C4C-82D4-E5E07333A708}" type="sibTrans" cxnId="{03A623F7-2DA0-854E-BDAD-027F425063DB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40FE3464-A04E-1F4C-893D-79E007CB9653}" type="asst">
      <dgm:prSet custT="1"/>
      <dgm:spPr/>
      <dgm:t>
        <a:bodyPr/>
        <a:lstStyle/>
        <a:p>
          <a:r>
            <a:rPr lang="es-MX" sz="900" b="0"/>
            <a:t>procesos de seleccion</a:t>
          </a:r>
        </a:p>
      </dgm:t>
    </dgm:pt>
    <dgm:pt modelId="{2E4F02E7-5BF7-9743-BBB6-CCD71EFC3CAB}" type="parTrans" cxnId="{3D3D8F92-3EDB-D040-B25F-FC133C7BC3CA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E2C660C3-ACDF-744C-89D7-D3785CFEE233}" type="sibTrans" cxnId="{3D3D8F92-3EDB-D040-B25F-FC133C7BC3CA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B7EF1612-E278-3748-970F-BF279EA199C0}" type="asst">
      <dgm:prSet custT="1"/>
      <dgm:spPr/>
      <dgm:t>
        <a:bodyPr/>
        <a:lstStyle/>
        <a:p>
          <a:r>
            <a:rPr lang="es-MX" sz="900" b="0"/>
            <a:t>politicas para eliminación de estereotipos</a:t>
          </a:r>
          <a:endParaRPr lang="es-MX" sz="900" b="0" dirty="0"/>
        </a:p>
      </dgm:t>
    </dgm:pt>
    <dgm:pt modelId="{007BCE46-5198-5E4B-926A-B3F00DC78A07}" type="parTrans" cxnId="{CACEC59C-9D71-AA44-91D9-82CE4AA34EA9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537E766A-0D7E-784B-AFEF-C1B88D922BC4}" type="sibTrans" cxnId="{CACEC59C-9D71-AA44-91D9-82CE4AA34EA9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559ED074-0734-674E-BA38-6CE14924247B}" type="asst">
      <dgm:prSet custT="1"/>
      <dgm:spPr/>
      <dgm:t>
        <a:bodyPr/>
        <a:lstStyle/>
        <a:p>
          <a:r>
            <a:rPr lang="es-MX" sz="900" b="0"/>
            <a:t>acciones para fortalecer el acceso a la justicia de las mujeres</a:t>
          </a:r>
        </a:p>
      </dgm:t>
    </dgm:pt>
    <dgm:pt modelId="{35D5847D-7F8B-684A-BBE0-72066348E85B}" type="parTrans" cxnId="{A1C855E1-E22E-7F4D-9078-ADED9AC8847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01A73B71-EFD1-A544-AFC7-C50B77E0DD42}" type="sibTrans" cxnId="{A1C855E1-E22E-7F4D-9078-ADED9AC8847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57952CFC-DA19-F04A-964A-5723AF2324D8}">
      <dgm:prSet custT="1"/>
      <dgm:spPr/>
      <dgm:t>
        <a:bodyPr/>
        <a:lstStyle/>
        <a:p>
          <a:r>
            <a:rPr lang="es-MX" sz="900" b="0"/>
            <a:t>UNIDAD DE IGUALDAD DE GÉNERO </a:t>
          </a:r>
        </a:p>
        <a:p>
          <a:endParaRPr lang="es-MX" sz="900" b="0"/>
        </a:p>
      </dgm:t>
    </dgm:pt>
    <dgm:pt modelId="{8E1CBFC4-367E-F044-B4F3-04FF7BE98C71}" type="parTrans" cxnId="{8B8E76E9-8648-E84D-8082-B40C2F4727C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85CADDF2-4B30-6A44-A0EF-FC15BAD79B89}" type="sibTrans" cxnId="{8B8E76E9-8648-E84D-8082-B40C2F4727C7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74E7EA54-E41A-9F46-8899-8C8F510F8057}" type="asst">
      <dgm:prSet custT="1"/>
      <dgm:spPr/>
      <dgm:t>
        <a:bodyPr/>
        <a:lstStyle/>
        <a:p>
          <a:r>
            <a:rPr lang="es-MX" sz="900" b="0"/>
            <a:t>adecuación del marco normativo </a:t>
          </a:r>
          <a:endParaRPr lang="es-MX" sz="900" b="0" dirty="0"/>
        </a:p>
      </dgm:t>
    </dgm:pt>
    <dgm:pt modelId="{2DD0225B-B9AC-6F4E-896A-5BD7CBABD6D3}" type="sibTrans" cxnId="{41EA8CA1-655C-9342-9EF1-07CB5DA3A386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3BDF8DC5-B8AE-AF4C-A71E-B92DDF2F8720}" type="parTrans" cxnId="{41EA8CA1-655C-9342-9EF1-07CB5DA3A386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5840F327-0BA5-4555-A079-CA57B30F18B0}">
      <dgm:prSet custT="1"/>
      <dgm:spPr/>
      <dgm:t>
        <a:bodyPr/>
        <a:lstStyle/>
        <a:p>
          <a:r>
            <a:rPr lang="es-MX" sz="900" b="0"/>
            <a:t>transversalizar PG</a:t>
          </a:r>
        </a:p>
      </dgm:t>
    </dgm:pt>
    <dgm:pt modelId="{3763EC97-2986-479F-8F2E-B68D4607C045}" type="sibTrans" cxnId="{B0A2E0A6-B989-4F67-8C4D-4D59F9BDD82C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87EE5F25-6935-4605-A341-A828CE2E09ED}" type="parTrans" cxnId="{B0A2E0A6-B989-4F67-8C4D-4D59F9BDD82C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C5C633CC-AB4C-6F4C-A859-55702D002651}" type="asst">
      <dgm:prSet custT="1"/>
      <dgm:spPr/>
      <dgm:t>
        <a:bodyPr/>
        <a:lstStyle/>
        <a:p>
          <a:r>
            <a:rPr lang="es-MX" sz="900" b="0"/>
            <a:t>disminución de brecha salarial</a:t>
          </a:r>
        </a:p>
      </dgm:t>
    </dgm:pt>
    <dgm:pt modelId="{50370F9A-1483-9041-B3BB-AFC20258D071}" type="sibTrans" cxnId="{38032F08-D0EF-D746-A352-84E67250377E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4569AE4F-F573-D24D-ACDE-EF1F07E48692}" type="parTrans" cxnId="{38032F08-D0EF-D746-A352-84E67250377E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FE22B697-AA5A-FB4A-8FEF-3B82D8B9B04E}" type="asst">
      <dgm:prSet custT="1"/>
      <dgm:spPr/>
      <dgm:t>
        <a:bodyPr/>
        <a:lstStyle/>
        <a:p>
          <a:r>
            <a:rPr lang="es-MX" sz="900" b="0"/>
            <a:t>presupuesto</a:t>
          </a:r>
        </a:p>
      </dgm:t>
    </dgm:pt>
    <dgm:pt modelId="{BE3E43C7-B96B-E94B-9D4E-598391A28C51}" type="sibTrans" cxnId="{67D0BA48-ECC8-FD48-BA5C-AE84012B21C4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17D5B471-B192-6C4D-ABDE-ABA3699C57BF}" type="parTrans" cxnId="{67D0BA48-ECC8-FD48-BA5C-AE84012B21C4}">
      <dgm:prSet/>
      <dgm:spPr/>
      <dgm:t>
        <a:bodyPr/>
        <a:lstStyle/>
        <a:p>
          <a:endParaRPr lang="es-MX" sz="2400" b="0">
            <a:solidFill>
              <a:sysClr val="windowText" lastClr="000000"/>
            </a:solidFill>
          </a:endParaRPr>
        </a:p>
      </dgm:t>
    </dgm:pt>
    <dgm:pt modelId="{BECFD09A-3F54-E043-A86D-80983B225A61}" type="pres">
      <dgm:prSet presAssocID="{EF4A18A1-256C-304B-A92D-39E4A6BC9E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AE93F4-1CF9-AA47-9DE7-C2314ED49B51}" type="pres">
      <dgm:prSet presAssocID="{DBE9A17E-046E-024A-A19B-801409826CE0}" presName="hierRoot1" presStyleCnt="0">
        <dgm:presLayoutVars>
          <dgm:hierBranch val="init"/>
        </dgm:presLayoutVars>
      </dgm:prSet>
      <dgm:spPr/>
    </dgm:pt>
    <dgm:pt modelId="{D107ECA0-A5D8-3748-8B79-D88CCDC92388}" type="pres">
      <dgm:prSet presAssocID="{DBE9A17E-046E-024A-A19B-801409826CE0}" presName="rootComposite1" presStyleCnt="0"/>
      <dgm:spPr/>
    </dgm:pt>
    <dgm:pt modelId="{B48A7296-8DBB-4E4C-8835-E24DBC9A8EC3}" type="pres">
      <dgm:prSet presAssocID="{DBE9A17E-046E-024A-A19B-801409826CE0}" presName="rootText1" presStyleLbl="node0" presStyleIdx="0" presStyleCnt="1">
        <dgm:presLayoutVars>
          <dgm:chPref val="3"/>
        </dgm:presLayoutVars>
      </dgm:prSet>
      <dgm:spPr/>
    </dgm:pt>
    <dgm:pt modelId="{F0B1A515-18B1-CB4F-B7A2-1150DCC88FD4}" type="pres">
      <dgm:prSet presAssocID="{DBE9A17E-046E-024A-A19B-801409826CE0}" presName="rootConnector1" presStyleLbl="node1" presStyleIdx="0" presStyleCnt="0"/>
      <dgm:spPr/>
    </dgm:pt>
    <dgm:pt modelId="{3C3667F2-CF5F-324D-B020-0F49EB3477B5}" type="pres">
      <dgm:prSet presAssocID="{DBE9A17E-046E-024A-A19B-801409826CE0}" presName="hierChild2" presStyleCnt="0"/>
      <dgm:spPr/>
    </dgm:pt>
    <dgm:pt modelId="{7BB6249A-E50E-1548-8B5A-E115E0DE905C}" type="pres">
      <dgm:prSet presAssocID="{8E1CBFC4-367E-F044-B4F3-04FF7BE98C71}" presName="Name37" presStyleLbl="parChTrans1D2" presStyleIdx="0" presStyleCnt="3"/>
      <dgm:spPr/>
    </dgm:pt>
    <dgm:pt modelId="{1FE79D48-8482-4340-8447-CC3C8FE542C9}" type="pres">
      <dgm:prSet presAssocID="{57952CFC-DA19-F04A-964A-5723AF2324D8}" presName="hierRoot2" presStyleCnt="0">
        <dgm:presLayoutVars>
          <dgm:hierBranch val="init"/>
        </dgm:presLayoutVars>
      </dgm:prSet>
      <dgm:spPr/>
    </dgm:pt>
    <dgm:pt modelId="{267242FC-EE63-B148-861F-D41B61F88896}" type="pres">
      <dgm:prSet presAssocID="{57952CFC-DA19-F04A-964A-5723AF2324D8}" presName="rootComposite" presStyleCnt="0"/>
      <dgm:spPr/>
    </dgm:pt>
    <dgm:pt modelId="{E3EE9333-645A-4A4A-9D7B-C0A109FD49B8}" type="pres">
      <dgm:prSet presAssocID="{57952CFC-DA19-F04A-964A-5723AF2324D8}" presName="rootText" presStyleLbl="node2" presStyleIdx="0" presStyleCnt="1">
        <dgm:presLayoutVars>
          <dgm:chPref val="3"/>
        </dgm:presLayoutVars>
      </dgm:prSet>
      <dgm:spPr/>
    </dgm:pt>
    <dgm:pt modelId="{FC5C4672-3662-954D-8980-C91EDC5BF0E6}" type="pres">
      <dgm:prSet presAssocID="{57952CFC-DA19-F04A-964A-5723AF2324D8}" presName="rootConnector" presStyleLbl="node2" presStyleIdx="0" presStyleCnt="1"/>
      <dgm:spPr/>
    </dgm:pt>
    <dgm:pt modelId="{E01C3713-A94C-1E41-8ADB-5C508A3CAD52}" type="pres">
      <dgm:prSet presAssocID="{57952CFC-DA19-F04A-964A-5723AF2324D8}" presName="hierChild4" presStyleCnt="0"/>
      <dgm:spPr/>
    </dgm:pt>
    <dgm:pt modelId="{98C903CB-A70C-422D-8D11-16A7005BBB5F}" type="pres">
      <dgm:prSet presAssocID="{87EE5F25-6935-4605-A341-A828CE2E09ED}" presName="Name37" presStyleLbl="parChTrans1D3" presStyleIdx="0" presStyleCnt="10"/>
      <dgm:spPr/>
    </dgm:pt>
    <dgm:pt modelId="{38EB2165-8561-4A86-AA1F-CE68B32A1DA6}" type="pres">
      <dgm:prSet presAssocID="{5840F327-0BA5-4555-A079-CA57B30F18B0}" presName="hierRoot2" presStyleCnt="0">
        <dgm:presLayoutVars>
          <dgm:hierBranch val="init"/>
        </dgm:presLayoutVars>
      </dgm:prSet>
      <dgm:spPr/>
    </dgm:pt>
    <dgm:pt modelId="{631B8281-70FB-471B-A12C-7392F19E620E}" type="pres">
      <dgm:prSet presAssocID="{5840F327-0BA5-4555-A079-CA57B30F18B0}" presName="rootComposite" presStyleCnt="0"/>
      <dgm:spPr/>
    </dgm:pt>
    <dgm:pt modelId="{C154DC9A-2BDE-4E2E-A8F7-523D16F1A2BB}" type="pres">
      <dgm:prSet presAssocID="{5840F327-0BA5-4555-A079-CA57B30F18B0}" presName="rootText" presStyleLbl="node3" presStyleIdx="0" presStyleCnt="1">
        <dgm:presLayoutVars>
          <dgm:chPref val="3"/>
        </dgm:presLayoutVars>
      </dgm:prSet>
      <dgm:spPr/>
    </dgm:pt>
    <dgm:pt modelId="{3FE21CC8-6174-4471-8D5F-580643CF823C}" type="pres">
      <dgm:prSet presAssocID="{5840F327-0BA5-4555-A079-CA57B30F18B0}" presName="rootConnector" presStyleLbl="node3" presStyleIdx="0" presStyleCnt="1"/>
      <dgm:spPr/>
    </dgm:pt>
    <dgm:pt modelId="{226A624D-3E19-40E3-B494-D47B2C1BB64E}" type="pres">
      <dgm:prSet presAssocID="{5840F327-0BA5-4555-A079-CA57B30F18B0}" presName="hierChild4" presStyleCnt="0"/>
      <dgm:spPr/>
    </dgm:pt>
    <dgm:pt modelId="{B96B89DE-1211-4F2A-B93F-829849178F75}" type="pres">
      <dgm:prSet presAssocID="{5840F327-0BA5-4555-A079-CA57B30F18B0}" presName="hierChild5" presStyleCnt="0"/>
      <dgm:spPr/>
    </dgm:pt>
    <dgm:pt modelId="{D7767F99-8E88-854C-A602-6DB4ED49627D}" type="pres">
      <dgm:prSet presAssocID="{57952CFC-DA19-F04A-964A-5723AF2324D8}" presName="hierChild5" presStyleCnt="0"/>
      <dgm:spPr/>
    </dgm:pt>
    <dgm:pt modelId="{84EACD1A-EF49-024A-B7F1-11468AEF3943}" type="pres">
      <dgm:prSet presAssocID="{DBE9A17E-046E-024A-A19B-801409826CE0}" presName="hierChild3" presStyleCnt="0"/>
      <dgm:spPr/>
    </dgm:pt>
    <dgm:pt modelId="{B3373FBD-6454-644A-B1CE-4577B50804A2}" type="pres">
      <dgm:prSet presAssocID="{33C83218-8301-7F4D-A49B-322D38A519FF}" presName="Name111" presStyleLbl="parChTrans1D2" presStyleIdx="1" presStyleCnt="3"/>
      <dgm:spPr/>
    </dgm:pt>
    <dgm:pt modelId="{AE56EE23-A8B4-9542-B5DD-E2E4986F447D}" type="pres">
      <dgm:prSet presAssocID="{E1645192-2D7C-0C4D-9ECE-9DA8456A0D77}" presName="hierRoot3" presStyleCnt="0">
        <dgm:presLayoutVars>
          <dgm:hierBranch val="init"/>
        </dgm:presLayoutVars>
      </dgm:prSet>
      <dgm:spPr/>
    </dgm:pt>
    <dgm:pt modelId="{0B940D91-5E39-734C-A3C6-11F77471F891}" type="pres">
      <dgm:prSet presAssocID="{E1645192-2D7C-0C4D-9ECE-9DA8456A0D77}" presName="rootComposite3" presStyleCnt="0"/>
      <dgm:spPr/>
    </dgm:pt>
    <dgm:pt modelId="{EA0D4094-B7B5-A844-ACA4-638EF35D0D2B}" type="pres">
      <dgm:prSet presAssocID="{E1645192-2D7C-0C4D-9ECE-9DA8456A0D77}" presName="rootText3" presStyleLbl="asst1" presStyleIdx="0" presStyleCnt="11">
        <dgm:presLayoutVars>
          <dgm:chPref val="3"/>
        </dgm:presLayoutVars>
      </dgm:prSet>
      <dgm:spPr/>
    </dgm:pt>
    <dgm:pt modelId="{0DD4ABCF-B90F-1E41-BA4E-9E59F15746D5}" type="pres">
      <dgm:prSet presAssocID="{E1645192-2D7C-0C4D-9ECE-9DA8456A0D77}" presName="rootConnector3" presStyleLbl="asst1" presStyleIdx="0" presStyleCnt="11"/>
      <dgm:spPr/>
    </dgm:pt>
    <dgm:pt modelId="{A8EBBBD6-E091-4E47-BB11-F10DDDB413CE}" type="pres">
      <dgm:prSet presAssocID="{E1645192-2D7C-0C4D-9ECE-9DA8456A0D77}" presName="hierChild6" presStyleCnt="0"/>
      <dgm:spPr/>
    </dgm:pt>
    <dgm:pt modelId="{76011DEC-B930-8640-A94B-3DB3231B18B6}" type="pres">
      <dgm:prSet presAssocID="{E1645192-2D7C-0C4D-9ECE-9DA8456A0D77}" presName="hierChild7" presStyleCnt="0"/>
      <dgm:spPr/>
    </dgm:pt>
    <dgm:pt modelId="{976B3D59-954D-D442-BF3F-A28E4DC5E923}" type="pres">
      <dgm:prSet presAssocID="{3BDF8DC5-B8AE-AF4C-A71E-B92DDF2F8720}" presName="Name111" presStyleLbl="parChTrans1D3" presStyleIdx="1" presStyleCnt="10"/>
      <dgm:spPr/>
    </dgm:pt>
    <dgm:pt modelId="{01619F61-09A7-324A-8D18-F8174CF28D8F}" type="pres">
      <dgm:prSet presAssocID="{74E7EA54-E41A-9F46-8899-8C8F510F8057}" presName="hierRoot3" presStyleCnt="0">
        <dgm:presLayoutVars>
          <dgm:hierBranch val="init"/>
        </dgm:presLayoutVars>
      </dgm:prSet>
      <dgm:spPr/>
    </dgm:pt>
    <dgm:pt modelId="{9333487A-B87E-9C49-AD43-5E76A561C1F5}" type="pres">
      <dgm:prSet presAssocID="{74E7EA54-E41A-9F46-8899-8C8F510F8057}" presName="rootComposite3" presStyleCnt="0"/>
      <dgm:spPr/>
    </dgm:pt>
    <dgm:pt modelId="{0F57348C-8C14-3B4A-A719-E941F5B038B1}" type="pres">
      <dgm:prSet presAssocID="{74E7EA54-E41A-9F46-8899-8C8F510F8057}" presName="rootText3" presStyleLbl="asst1" presStyleIdx="1" presStyleCnt="11">
        <dgm:presLayoutVars>
          <dgm:chPref val="3"/>
        </dgm:presLayoutVars>
      </dgm:prSet>
      <dgm:spPr/>
    </dgm:pt>
    <dgm:pt modelId="{77CEE789-5C4F-D446-9BD9-9B7F3238592F}" type="pres">
      <dgm:prSet presAssocID="{74E7EA54-E41A-9F46-8899-8C8F510F8057}" presName="rootConnector3" presStyleLbl="asst1" presStyleIdx="1" presStyleCnt="11"/>
      <dgm:spPr/>
    </dgm:pt>
    <dgm:pt modelId="{0C54B2F7-2DBE-D246-860D-02384735C878}" type="pres">
      <dgm:prSet presAssocID="{74E7EA54-E41A-9F46-8899-8C8F510F8057}" presName="hierChild6" presStyleCnt="0"/>
      <dgm:spPr/>
    </dgm:pt>
    <dgm:pt modelId="{E950059B-578D-E443-8AB9-04A1D4D2B447}" type="pres">
      <dgm:prSet presAssocID="{74E7EA54-E41A-9F46-8899-8C8F510F8057}" presName="hierChild7" presStyleCnt="0"/>
      <dgm:spPr/>
    </dgm:pt>
    <dgm:pt modelId="{2665ED85-7A04-4740-ACF0-A9D3039067EC}" type="pres">
      <dgm:prSet presAssocID="{7BAE395B-E0A6-8646-8C4F-12392CE9982F}" presName="Name111" presStyleLbl="parChTrans1D3" presStyleIdx="2" presStyleCnt="10"/>
      <dgm:spPr/>
    </dgm:pt>
    <dgm:pt modelId="{09C1F931-59D3-7E4C-9E82-B06A7B71C8C2}" type="pres">
      <dgm:prSet presAssocID="{759CB59E-5256-9649-939F-703FB860059C}" presName="hierRoot3" presStyleCnt="0">
        <dgm:presLayoutVars>
          <dgm:hierBranch val="init"/>
        </dgm:presLayoutVars>
      </dgm:prSet>
      <dgm:spPr/>
    </dgm:pt>
    <dgm:pt modelId="{2F0235C6-C43E-4E4C-8577-85E3C49F55FB}" type="pres">
      <dgm:prSet presAssocID="{759CB59E-5256-9649-939F-703FB860059C}" presName="rootComposite3" presStyleCnt="0"/>
      <dgm:spPr/>
    </dgm:pt>
    <dgm:pt modelId="{25A1F6C4-2AB5-CC47-8360-04CB44FF6974}" type="pres">
      <dgm:prSet presAssocID="{759CB59E-5256-9649-939F-703FB860059C}" presName="rootText3" presStyleLbl="asst1" presStyleIdx="2" presStyleCnt="11">
        <dgm:presLayoutVars>
          <dgm:chPref val="3"/>
        </dgm:presLayoutVars>
      </dgm:prSet>
      <dgm:spPr/>
    </dgm:pt>
    <dgm:pt modelId="{11838B96-8008-D04B-9563-42D5A2473478}" type="pres">
      <dgm:prSet presAssocID="{759CB59E-5256-9649-939F-703FB860059C}" presName="rootConnector3" presStyleLbl="asst1" presStyleIdx="2" presStyleCnt="11"/>
      <dgm:spPr/>
    </dgm:pt>
    <dgm:pt modelId="{5EA9D81A-E9D6-D047-8996-670EBBAEAD71}" type="pres">
      <dgm:prSet presAssocID="{759CB59E-5256-9649-939F-703FB860059C}" presName="hierChild6" presStyleCnt="0"/>
      <dgm:spPr/>
    </dgm:pt>
    <dgm:pt modelId="{492F4627-B654-C24D-B588-DBFE0DE95FCC}" type="pres">
      <dgm:prSet presAssocID="{759CB59E-5256-9649-939F-703FB860059C}" presName="hierChild7" presStyleCnt="0"/>
      <dgm:spPr/>
    </dgm:pt>
    <dgm:pt modelId="{E6FF29AF-0190-D448-8D18-530E001FF3FD}" type="pres">
      <dgm:prSet presAssocID="{17D5B471-B192-6C4D-ABDE-ABA3699C57BF}" presName="Name111" presStyleLbl="parChTrans1D3" presStyleIdx="3" presStyleCnt="10"/>
      <dgm:spPr/>
    </dgm:pt>
    <dgm:pt modelId="{E74F626B-F215-1248-A039-9EA8FF53FD9F}" type="pres">
      <dgm:prSet presAssocID="{FE22B697-AA5A-FB4A-8FEF-3B82D8B9B04E}" presName="hierRoot3" presStyleCnt="0">
        <dgm:presLayoutVars>
          <dgm:hierBranch val="init"/>
        </dgm:presLayoutVars>
      </dgm:prSet>
      <dgm:spPr/>
    </dgm:pt>
    <dgm:pt modelId="{BCD35E19-A993-CF4D-8889-684BABE05701}" type="pres">
      <dgm:prSet presAssocID="{FE22B697-AA5A-FB4A-8FEF-3B82D8B9B04E}" presName="rootComposite3" presStyleCnt="0"/>
      <dgm:spPr/>
    </dgm:pt>
    <dgm:pt modelId="{A9D3C1F0-A2E4-1941-9977-1881C83CF449}" type="pres">
      <dgm:prSet presAssocID="{FE22B697-AA5A-FB4A-8FEF-3B82D8B9B04E}" presName="rootText3" presStyleLbl="asst1" presStyleIdx="3" presStyleCnt="11">
        <dgm:presLayoutVars>
          <dgm:chPref val="3"/>
        </dgm:presLayoutVars>
      </dgm:prSet>
      <dgm:spPr/>
    </dgm:pt>
    <dgm:pt modelId="{9117BAAF-9ED9-4747-A450-9440CB6CE40B}" type="pres">
      <dgm:prSet presAssocID="{FE22B697-AA5A-FB4A-8FEF-3B82D8B9B04E}" presName="rootConnector3" presStyleLbl="asst1" presStyleIdx="3" presStyleCnt="11"/>
      <dgm:spPr/>
    </dgm:pt>
    <dgm:pt modelId="{7F0B20BA-B21E-B74B-B6DC-5631FF3D91A7}" type="pres">
      <dgm:prSet presAssocID="{FE22B697-AA5A-FB4A-8FEF-3B82D8B9B04E}" presName="hierChild6" presStyleCnt="0"/>
      <dgm:spPr/>
    </dgm:pt>
    <dgm:pt modelId="{0C676E61-6676-D944-8FBE-89E978D9C327}" type="pres">
      <dgm:prSet presAssocID="{FE22B697-AA5A-FB4A-8FEF-3B82D8B9B04E}" presName="hierChild7" presStyleCnt="0"/>
      <dgm:spPr/>
    </dgm:pt>
    <dgm:pt modelId="{542EBDB4-3351-2041-9017-986B872B9C0D}" type="pres">
      <dgm:prSet presAssocID="{2E4F02E7-5BF7-9743-BBB6-CCD71EFC3CAB}" presName="Name111" presStyleLbl="parChTrans1D3" presStyleIdx="4" presStyleCnt="10"/>
      <dgm:spPr/>
    </dgm:pt>
    <dgm:pt modelId="{DA4B3D00-CD11-CB44-ABF4-AE789316FB56}" type="pres">
      <dgm:prSet presAssocID="{40FE3464-A04E-1F4C-893D-79E007CB9653}" presName="hierRoot3" presStyleCnt="0">
        <dgm:presLayoutVars>
          <dgm:hierBranch val="init"/>
        </dgm:presLayoutVars>
      </dgm:prSet>
      <dgm:spPr/>
    </dgm:pt>
    <dgm:pt modelId="{1829B56D-0A64-9B40-B528-9374A2BA1E08}" type="pres">
      <dgm:prSet presAssocID="{40FE3464-A04E-1F4C-893D-79E007CB9653}" presName="rootComposite3" presStyleCnt="0"/>
      <dgm:spPr/>
    </dgm:pt>
    <dgm:pt modelId="{3A14246D-657F-B84A-ADE6-F54E2C085B1C}" type="pres">
      <dgm:prSet presAssocID="{40FE3464-A04E-1F4C-893D-79E007CB9653}" presName="rootText3" presStyleLbl="asst1" presStyleIdx="4" presStyleCnt="11">
        <dgm:presLayoutVars>
          <dgm:chPref val="3"/>
        </dgm:presLayoutVars>
      </dgm:prSet>
      <dgm:spPr/>
    </dgm:pt>
    <dgm:pt modelId="{254809F3-4182-0C42-B25B-ED4D028DA23B}" type="pres">
      <dgm:prSet presAssocID="{40FE3464-A04E-1F4C-893D-79E007CB9653}" presName="rootConnector3" presStyleLbl="asst1" presStyleIdx="4" presStyleCnt="11"/>
      <dgm:spPr/>
    </dgm:pt>
    <dgm:pt modelId="{C10F1A40-416E-E544-83F4-A54D9AE2BE3F}" type="pres">
      <dgm:prSet presAssocID="{40FE3464-A04E-1F4C-893D-79E007CB9653}" presName="hierChild6" presStyleCnt="0"/>
      <dgm:spPr/>
    </dgm:pt>
    <dgm:pt modelId="{235F7A79-C1EF-BC41-8BE5-7F95866BBC2D}" type="pres">
      <dgm:prSet presAssocID="{40FE3464-A04E-1F4C-893D-79E007CB9653}" presName="hierChild7" presStyleCnt="0"/>
      <dgm:spPr/>
    </dgm:pt>
    <dgm:pt modelId="{EAEF20DB-C0CD-054A-97B4-D6BD0CD44812}" type="pres">
      <dgm:prSet presAssocID="{4569AE4F-F573-D24D-ACDE-EF1F07E48692}" presName="Name111" presStyleLbl="parChTrans1D3" presStyleIdx="5" presStyleCnt="10"/>
      <dgm:spPr/>
    </dgm:pt>
    <dgm:pt modelId="{C8769307-CE05-9646-AD81-11ACCB0B272D}" type="pres">
      <dgm:prSet presAssocID="{C5C633CC-AB4C-6F4C-A859-55702D002651}" presName="hierRoot3" presStyleCnt="0">
        <dgm:presLayoutVars>
          <dgm:hierBranch val="init"/>
        </dgm:presLayoutVars>
      </dgm:prSet>
      <dgm:spPr/>
    </dgm:pt>
    <dgm:pt modelId="{B0B886A9-548D-4B43-BD49-3781D2A689C2}" type="pres">
      <dgm:prSet presAssocID="{C5C633CC-AB4C-6F4C-A859-55702D002651}" presName="rootComposite3" presStyleCnt="0"/>
      <dgm:spPr/>
    </dgm:pt>
    <dgm:pt modelId="{3DAE0E5E-D713-2F49-A3F4-CCECF4FF502F}" type="pres">
      <dgm:prSet presAssocID="{C5C633CC-AB4C-6F4C-A859-55702D002651}" presName="rootText3" presStyleLbl="asst1" presStyleIdx="5" presStyleCnt="11">
        <dgm:presLayoutVars>
          <dgm:chPref val="3"/>
        </dgm:presLayoutVars>
      </dgm:prSet>
      <dgm:spPr/>
    </dgm:pt>
    <dgm:pt modelId="{C1A346BA-AA3E-D74B-A987-E21592F140D1}" type="pres">
      <dgm:prSet presAssocID="{C5C633CC-AB4C-6F4C-A859-55702D002651}" presName="rootConnector3" presStyleLbl="asst1" presStyleIdx="5" presStyleCnt="11"/>
      <dgm:spPr/>
    </dgm:pt>
    <dgm:pt modelId="{4C56BCCE-8698-734D-A8A3-75F85180B2BB}" type="pres">
      <dgm:prSet presAssocID="{C5C633CC-AB4C-6F4C-A859-55702D002651}" presName="hierChild6" presStyleCnt="0"/>
      <dgm:spPr/>
    </dgm:pt>
    <dgm:pt modelId="{D54D590F-E391-854B-8ABC-3440F768F7C7}" type="pres">
      <dgm:prSet presAssocID="{C5C633CC-AB4C-6F4C-A859-55702D002651}" presName="hierChild7" presStyleCnt="0"/>
      <dgm:spPr/>
    </dgm:pt>
    <dgm:pt modelId="{F7C3C528-8D7B-0F47-B47B-1B6EE43F4962}" type="pres">
      <dgm:prSet presAssocID="{007BCE46-5198-5E4B-926A-B3F00DC78A07}" presName="Name111" presStyleLbl="parChTrans1D3" presStyleIdx="6" presStyleCnt="10"/>
      <dgm:spPr/>
    </dgm:pt>
    <dgm:pt modelId="{84CE5F9D-E28E-0549-81B6-F20E50D5CF3F}" type="pres">
      <dgm:prSet presAssocID="{B7EF1612-E278-3748-970F-BF279EA199C0}" presName="hierRoot3" presStyleCnt="0">
        <dgm:presLayoutVars>
          <dgm:hierBranch val="init"/>
        </dgm:presLayoutVars>
      </dgm:prSet>
      <dgm:spPr/>
    </dgm:pt>
    <dgm:pt modelId="{4C4C4008-5298-5642-947B-9404479017F8}" type="pres">
      <dgm:prSet presAssocID="{B7EF1612-E278-3748-970F-BF279EA199C0}" presName="rootComposite3" presStyleCnt="0"/>
      <dgm:spPr/>
    </dgm:pt>
    <dgm:pt modelId="{A6D83702-3C00-FC4C-8977-CD05A0717F7B}" type="pres">
      <dgm:prSet presAssocID="{B7EF1612-E278-3748-970F-BF279EA199C0}" presName="rootText3" presStyleLbl="asst1" presStyleIdx="6" presStyleCnt="11">
        <dgm:presLayoutVars>
          <dgm:chPref val="3"/>
        </dgm:presLayoutVars>
      </dgm:prSet>
      <dgm:spPr/>
    </dgm:pt>
    <dgm:pt modelId="{7C0DA83A-3531-D847-BDC9-F41252037439}" type="pres">
      <dgm:prSet presAssocID="{B7EF1612-E278-3748-970F-BF279EA199C0}" presName="rootConnector3" presStyleLbl="asst1" presStyleIdx="6" presStyleCnt="11"/>
      <dgm:spPr/>
    </dgm:pt>
    <dgm:pt modelId="{E2872D47-6D21-E64C-91B9-04DD28F545A4}" type="pres">
      <dgm:prSet presAssocID="{B7EF1612-E278-3748-970F-BF279EA199C0}" presName="hierChild6" presStyleCnt="0"/>
      <dgm:spPr/>
    </dgm:pt>
    <dgm:pt modelId="{289C46CB-3CF9-1E46-A262-EB2802047AEE}" type="pres">
      <dgm:prSet presAssocID="{B7EF1612-E278-3748-970F-BF279EA199C0}" presName="hierChild7" presStyleCnt="0"/>
      <dgm:spPr/>
    </dgm:pt>
    <dgm:pt modelId="{C1F09B28-0370-CC40-8295-78F2C686021B}" type="pres">
      <dgm:prSet presAssocID="{EFCEC427-2F59-B742-A4A1-EC7FEB2864AF}" presName="Name111" presStyleLbl="parChTrans1D2" presStyleIdx="2" presStyleCnt="3"/>
      <dgm:spPr/>
    </dgm:pt>
    <dgm:pt modelId="{AAB43016-BF58-2C4C-B8AC-1AE339C94285}" type="pres">
      <dgm:prSet presAssocID="{0EC1F01C-F4E2-3241-B991-8A70A7C19628}" presName="hierRoot3" presStyleCnt="0">
        <dgm:presLayoutVars>
          <dgm:hierBranch val="init"/>
        </dgm:presLayoutVars>
      </dgm:prSet>
      <dgm:spPr/>
    </dgm:pt>
    <dgm:pt modelId="{DA0066EE-1A30-C34E-BCE0-293796C7831D}" type="pres">
      <dgm:prSet presAssocID="{0EC1F01C-F4E2-3241-B991-8A70A7C19628}" presName="rootComposite3" presStyleCnt="0"/>
      <dgm:spPr/>
    </dgm:pt>
    <dgm:pt modelId="{A0715879-8BAA-D546-8B6B-59FEEE29C8F2}" type="pres">
      <dgm:prSet presAssocID="{0EC1F01C-F4E2-3241-B991-8A70A7C19628}" presName="rootText3" presStyleLbl="asst1" presStyleIdx="7" presStyleCnt="11">
        <dgm:presLayoutVars>
          <dgm:chPref val="3"/>
        </dgm:presLayoutVars>
      </dgm:prSet>
      <dgm:spPr/>
    </dgm:pt>
    <dgm:pt modelId="{070D8F74-96E9-4B43-93C2-EC560B9C4E81}" type="pres">
      <dgm:prSet presAssocID="{0EC1F01C-F4E2-3241-B991-8A70A7C19628}" presName="rootConnector3" presStyleLbl="asst1" presStyleIdx="7" presStyleCnt="11"/>
      <dgm:spPr/>
    </dgm:pt>
    <dgm:pt modelId="{36C7452F-8D34-0D48-A275-B4C55488B8ED}" type="pres">
      <dgm:prSet presAssocID="{0EC1F01C-F4E2-3241-B991-8A70A7C19628}" presName="hierChild6" presStyleCnt="0"/>
      <dgm:spPr/>
    </dgm:pt>
    <dgm:pt modelId="{B6F7D5E3-1C27-094D-B480-2D1C813A32F7}" type="pres">
      <dgm:prSet presAssocID="{0EC1F01C-F4E2-3241-B991-8A70A7C19628}" presName="hierChild7" presStyleCnt="0"/>
      <dgm:spPr/>
    </dgm:pt>
    <dgm:pt modelId="{38A638C1-7A62-284D-A2DD-B3ACBB554D4B}" type="pres">
      <dgm:prSet presAssocID="{41621AA5-AE46-A749-ABED-AFF4B8F342BE}" presName="Name111" presStyleLbl="parChTrans1D3" presStyleIdx="7" presStyleCnt="10"/>
      <dgm:spPr/>
    </dgm:pt>
    <dgm:pt modelId="{F2B626BA-59C3-604A-8036-7892CCA6CAC1}" type="pres">
      <dgm:prSet presAssocID="{DD237C0B-4E4A-B544-AB7F-98A5AA4E94D0}" presName="hierRoot3" presStyleCnt="0">
        <dgm:presLayoutVars>
          <dgm:hierBranch val="init"/>
        </dgm:presLayoutVars>
      </dgm:prSet>
      <dgm:spPr/>
    </dgm:pt>
    <dgm:pt modelId="{7FCB5086-43C4-A54B-A3C2-91E3C0F4F49D}" type="pres">
      <dgm:prSet presAssocID="{DD237C0B-4E4A-B544-AB7F-98A5AA4E94D0}" presName="rootComposite3" presStyleCnt="0"/>
      <dgm:spPr/>
    </dgm:pt>
    <dgm:pt modelId="{1F490EF7-821E-284D-B44D-1E43D91B9EEC}" type="pres">
      <dgm:prSet presAssocID="{DD237C0B-4E4A-B544-AB7F-98A5AA4E94D0}" presName="rootText3" presStyleLbl="asst1" presStyleIdx="8" presStyleCnt="11">
        <dgm:presLayoutVars>
          <dgm:chPref val="3"/>
        </dgm:presLayoutVars>
      </dgm:prSet>
      <dgm:spPr/>
    </dgm:pt>
    <dgm:pt modelId="{4604B178-6B94-0748-A562-673694693AB5}" type="pres">
      <dgm:prSet presAssocID="{DD237C0B-4E4A-B544-AB7F-98A5AA4E94D0}" presName="rootConnector3" presStyleLbl="asst1" presStyleIdx="8" presStyleCnt="11"/>
      <dgm:spPr/>
    </dgm:pt>
    <dgm:pt modelId="{878C29F8-4A1D-EE46-ABA9-3364C90A153E}" type="pres">
      <dgm:prSet presAssocID="{DD237C0B-4E4A-B544-AB7F-98A5AA4E94D0}" presName="hierChild6" presStyleCnt="0"/>
      <dgm:spPr/>
    </dgm:pt>
    <dgm:pt modelId="{7E451C01-9E82-2944-9036-A5B29FE2C426}" type="pres">
      <dgm:prSet presAssocID="{DD237C0B-4E4A-B544-AB7F-98A5AA4E94D0}" presName="hierChild7" presStyleCnt="0"/>
      <dgm:spPr/>
    </dgm:pt>
    <dgm:pt modelId="{23F8687F-DE2C-EF42-A395-E29170C14DB7}" type="pres">
      <dgm:prSet presAssocID="{A68D710C-2F8B-C44F-B03D-A15A83DFFC2A}" presName="Name111" presStyleLbl="parChTrans1D3" presStyleIdx="8" presStyleCnt="10"/>
      <dgm:spPr/>
    </dgm:pt>
    <dgm:pt modelId="{B987D078-79AD-0440-B646-44BADD85A1F5}" type="pres">
      <dgm:prSet presAssocID="{CC03DCC9-8186-CC43-8653-F632BEA95C19}" presName="hierRoot3" presStyleCnt="0">
        <dgm:presLayoutVars>
          <dgm:hierBranch val="init"/>
        </dgm:presLayoutVars>
      </dgm:prSet>
      <dgm:spPr/>
    </dgm:pt>
    <dgm:pt modelId="{8C2F3957-0D6E-E647-AA49-FE0B1C8D9EE8}" type="pres">
      <dgm:prSet presAssocID="{CC03DCC9-8186-CC43-8653-F632BEA95C19}" presName="rootComposite3" presStyleCnt="0"/>
      <dgm:spPr/>
    </dgm:pt>
    <dgm:pt modelId="{C34655ED-524F-3346-8D48-A4B3B52A63A3}" type="pres">
      <dgm:prSet presAssocID="{CC03DCC9-8186-CC43-8653-F632BEA95C19}" presName="rootText3" presStyleLbl="asst1" presStyleIdx="9" presStyleCnt="11">
        <dgm:presLayoutVars>
          <dgm:chPref val="3"/>
        </dgm:presLayoutVars>
      </dgm:prSet>
      <dgm:spPr/>
    </dgm:pt>
    <dgm:pt modelId="{0D53704B-8450-3144-818A-AA091E0E229C}" type="pres">
      <dgm:prSet presAssocID="{CC03DCC9-8186-CC43-8653-F632BEA95C19}" presName="rootConnector3" presStyleLbl="asst1" presStyleIdx="9" presStyleCnt="11"/>
      <dgm:spPr/>
    </dgm:pt>
    <dgm:pt modelId="{C1AA2FE8-01B0-7D49-846F-394199DD7F08}" type="pres">
      <dgm:prSet presAssocID="{CC03DCC9-8186-CC43-8653-F632BEA95C19}" presName="hierChild6" presStyleCnt="0"/>
      <dgm:spPr/>
    </dgm:pt>
    <dgm:pt modelId="{9779A858-3338-674D-AC52-2CABF6C00BAE}" type="pres">
      <dgm:prSet presAssocID="{CC03DCC9-8186-CC43-8653-F632BEA95C19}" presName="hierChild7" presStyleCnt="0"/>
      <dgm:spPr/>
    </dgm:pt>
    <dgm:pt modelId="{C055CF2B-1B1A-6543-A66F-8D9F0672C1C1}" type="pres">
      <dgm:prSet presAssocID="{35D5847D-7F8B-684A-BBE0-72066348E85B}" presName="Name111" presStyleLbl="parChTrans1D3" presStyleIdx="9" presStyleCnt="10"/>
      <dgm:spPr/>
    </dgm:pt>
    <dgm:pt modelId="{6C7107B7-FDF8-B448-8F50-67A7FA83384B}" type="pres">
      <dgm:prSet presAssocID="{559ED074-0734-674E-BA38-6CE14924247B}" presName="hierRoot3" presStyleCnt="0">
        <dgm:presLayoutVars>
          <dgm:hierBranch val="init"/>
        </dgm:presLayoutVars>
      </dgm:prSet>
      <dgm:spPr/>
    </dgm:pt>
    <dgm:pt modelId="{AE5EEDE3-1316-114F-8BC4-93F79C52CA69}" type="pres">
      <dgm:prSet presAssocID="{559ED074-0734-674E-BA38-6CE14924247B}" presName="rootComposite3" presStyleCnt="0"/>
      <dgm:spPr/>
    </dgm:pt>
    <dgm:pt modelId="{8768F8FB-B1B6-414C-B182-A0BE165B14F5}" type="pres">
      <dgm:prSet presAssocID="{559ED074-0734-674E-BA38-6CE14924247B}" presName="rootText3" presStyleLbl="asst1" presStyleIdx="10" presStyleCnt="11">
        <dgm:presLayoutVars>
          <dgm:chPref val="3"/>
        </dgm:presLayoutVars>
      </dgm:prSet>
      <dgm:spPr/>
    </dgm:pt>
    <dgm:pt modelId="{4F57EDEE-074E-9540-BF59-CC186A1F0CD6}" type="pres">
      <dgm:prSet presAssocID="{559ED074-0734-674E-BA38-6CE14924247B}" presName="rootConnector3" presStyleLbl="asst1" presStyleIdx="10" presStyleCnt="11"/>
      <dgm:spPr/>
    </dgm:pt>
    <dgm:pt modelId="{F3DA220D-A11C-F444-8681-3A61EC8C2E5F}" type="pres">
      <dgm:prSet presAssocID="{559ED074-0734-674E-BA38-6CE14924247B}" presName="hierChild6" presStyleCnt="0"/>
      <dgm:spPr/>
    </dgm:pt>
    <dgm:pt modelId="{76A40E6D-59E9-0E4D-ADBB-F17C92E6D48C}" type="pres">
      <dgm:prSet presAssocID="{559ED074-0734-674E-BA38-6CE14924247B}" presName="hierChild7" presStyleCnt="0"/>
      <dgm:spPr/>
    </dgm:pt>
  </dgm:ptLst>
  <dgm:cxnLst>
    <dgm:cxn modelId="{669E2908-6724-4962-BD97-BB994401AF6A}" type="presOf" srcId="{007BCE46-5198-5E4B-926A-B3F00DC78A07}" destId="{F7C3C528-8D7B-0F47-B47B-1B6EE43F4962}" srcOrd="0" destOrd="0" presId="urn:microsoft.com/office/officeart/2005/8/layout/orgChart1"/>
    <dgm:cxn modelId="{38032F08-D0EF-D746-A352-84E67250377E}" srcId="{E1645192-2D7C-0C4D-9ECE-9DA8456A0D77}" destId="{C5C633CC-AB4C-6F4C-A859-55702D002651}" srcOrd="4" destOrd="0" parTransId="{4569AE4F-F573-D24D-ACDE-EF1F07E48692}" sibTransId="{50370F9A-1483-9041-B3BB-AFC20258D071}"/>
    <dgm:cxn modelId="{C3436808-1311-43DB-AA75-81AF3288C73C}" type="presOf" srcId="{CC03DCC9-8186-CC43-8653-F632BEA95C19}" destId="{0D53704B-8450-3144-818A-AA091E0E229C}" srcOrd="1" destOrd="0" presId="urn:microsoft.com/office/officeart/2005/8/layout/orgChart1"/>
    <dgm:cxn modelId="{99C4AB0D-DD0C-4988-B553-258C086E3D6A}" type="presOf" srcId="{5840F327-0BA5-4555-A079-CA57B30F18B0}" destId="{3FE21CC8-6174-4471-8D5F-580643CF823C}" srcOrd="1" destOrd="0" presId="urn:microsoft.com/office/officeart/2005/8/layout/orgChart1"/>
    <dgm:cxn modelId="{DA5DC011-6275-E342-8A52-AC3953D907C3}" srcId="{0EC1F01C-F4E2-3241-B991-8A70A7C19628}" destId="{DD237C0B-4E4A-B544-AB7F-98A5AA4E94D0}" srcOrd="0" destOrd="0" parTransId="{41621AA5-AE46-A749-ABED-AFF4B8F342BE}" sibTransId="{CB6EFB32-D699-044A-89D5-1047D062B1D0}"/>
    <dgm:cxn modelId="{76D3E021-7875-4905-BD06-302786E616EB}" type="presOf" srcId="{57952CFC-DA19-F04A-964A-5723AF2324D8}" destId="{E3EE9333-645A-4A4A-9D7B-C0A109FD49B8}" srcOrd="0" destOrd="0" presId="urn:microsoft.com/office/officeart/2005/8/layout/orgChart1"/>
    <dgm:cxn modelId="{95872622-F2EE-4CDF-BCD4-E0D63D017BD3}" type="presOf" srcId="{E1645192-2D7C-0C4D-9ECE-9DA8456A0D77}" destId="{0DD4ABCF-B90F-1E41-BA4E-9E59F15746D5}" srcOrd="1" destOrd="0" presId="urn:microsoft.com/office/officeart/2005/8/layout/orgChart1"/>
    <dgm:cxn modelId="{5A32A52F-EC07-4B7B-A8DD-F5B1B2DD19F3}" type="presOf" srcId="{B7EF1612-E278-3748-970F-BF279EA199C0}" destId="{A6D83702-3C00-FC4C-8977-CD05A0717F7B}" srcOrd="0" destOrd="0" presId="urn:microsoft.com/office/officeart/2005/8/layout/orgChart1"/>
    <dgm:cxn modelId="{2875A933-F585-4700-BD38-401D82ABE1AF}" type="presOf" srcId="{A68D710C-2F8B-C44F-B03D-A15A83DFFC2A}" destId="{23F8687F-DE2C-EF42-A395-E29170C14DB7}" srcOrd="0" destOrd="0" presId="urn:microsoft.com/office/officeart/2005/8/layout/orgChart1"/>
    <dgm:cxn modelId="{2F348E41-A98B-4842-8E52-A523483CD714}" type="presOf" srcId="{759CB59E-5256-9649-939F-703FB860059C}" destId="{11838B96-8008-D04B-9563-42D5A2473478}" srcOrd="1" destOrd="0" presId="urn:microsoft.com/office/officeart/2005/8/layout/orgChart1"/>
    <dgm:cxn modelId="{0EDA9663-9850-4036-A25F-127BED838D12}" type="presOf" srcId="{74E7EA54-E41A-9F46-8899-8C8F510F8057}" destId="{0F57348C-8C14-3B4A-A719-E941F5B038B1}" srcOrd="0" destOrd="0" presId="urn:microsoft.com/office/officeart/2005/8/layout/orgChart1"/>
    <dgm:cxn modelId="{1A8F1644-61FC-4DE4-BA6C-C8A2A3AFDFD9}" type="presOf" srcId="{CC03DCC9-8186-CC43-8653-F632BEA95C19}" destId="{C34655ED-524F-3346-8D48-A4B3B52A63A3}" srcOrd="0" destOrd="0" presId="urn:microsoft.com/office/officeart/2005/8/layout/orgChart1"/>
    <dgm:cxn modelId="{56144B48-4BDE-467A-AA71-82169786370F}" type="presOf" srcId="{C5C633CC-AB4C-6F4C-A859-55702D002651}" destId="{3DAE0E5E-D713-2F49-A3F4-CCECF4FF502F}" srcOrd="0" destOrd="0" presId="urn:microsoft.com/office/officeart/2005/8/layout/orgChart1"/>
    <dgm:cxn modelId="{67D0BA48-ECC8-FD48-BA5C-AE84012B21C4}" srcId="{E1645192-2D7C-0C4D-9ECE-9DA8456A0D77}" destId="{FE22B697-AA5A-FB4A-8FEF-3B82D8B9B04E}" srcOrd="2" destOrd="0" parTransId="{17D5B471-B192-6C4D-ABDE-ABA3699C57BF}" sibTransId="{BE3E43C7-B96B-E94B-9D4E-598391A28C51}"/>
    <dgm:cxn modelId="{15F84C4C-668C-4D67-8679-ACBBFA14DFCB}" type="presOf" srcId="{DD237C0B-4E4A-B544-AB7F-98A5AA4E94D0}" destId="{4604B178-6B94-0748-A562-673694693AB5}" srcOrd="1" destOrd="0" presId="urn:microsoft.com/office/officeart/2005/8/layout/orgChart1"/>
    <dgm:cxn modelId="{4F90E86D-F8A5-9F4D-8592-203553FB7197}" srcId="{E1645192-2D7C-0C4D-9ECE-9DA8456A0D77}" destId="{759CB59E-5256-9649-939F-703FB860059C}" srcOrd="1" destOrd="0" parTransId="{7BAE395B-E0A6-8646-8C4F-12392CE9982F}" sibTransId="{5D7C9BD0-5B41-E645-B8B6-3120FB67BC2A}"/>
    <dgm:cxn modelId="{3858624E-AA68-40A2-9BDE-2949BD3E26B6}" type="presOf" srcId="{759CB59E-5256-9649-939F-703FB860059C}" destId="{25A1F6C4-2AB5-CC47-8360-04CB44FF6974}" srcOrd="0" destOrd="0" presId="urn:microsoft.com/office/officeart/2005/8/layout/orgChart1"/>
    <dgm:cxn modelId="{7BA67870-CBA0-4ADA-A8AB-9A4606D9F0CE}" type="presOf" srcId="{FE22B697-AA5A-FB4A-8FEF-3B82D8B9B04E}" destId="{A9D3C1F0-A2E4-1941-9977-1881C83CF449}" srcOrd="0" destOrd="0" presId="urn:microsoft.com/office/officeart/2005/8/layout/orgChart1"/>
    <dgm:cxn modelId="{9E5C0051-F868-4CD8-856F-72335828F3A1}" type="presOf" srcId="{E1645192-2D7C-0C4D-9ECE-9DA8456A0D77}" destId="{EA0D4094-B7B5-A844-ACA4-638EF35D0D2B}" srcOrd="0" destOrd="0" presId="urn:microsoft.com/office/officeart/2005/8/layout/orgChart1"/>
    <dgm:cxn modelId="{484C2677-0421-414C-9A46-38C1EB80AA71}" type="presOf" srcId="{57952CFC-DA19-F04A-964A-5723AF2324D8}" destId="{FC5C4672-3662-954D-8980-C91EDC5BF0E6}" srcOrd="1" destOrd="0" presId="urn:microsoft.com/office/officeart/2005/8/layout/orgChart1"/>
    <dgm:cxn modelId="{6DFB3657-FF45-044D-8D6A-82E8CDF26149}" srcId="{EF4A18A1-256C-304B-A92D-39E4A6BC9E01}" destId="{DBE9A17E-046E-024A-A19B-801409826CE0}" srcOrd="0" destOrd="0" parTransId="{1205B5A8-4560-0B41-8847-49168ADD5162}" sibTransId="{474E54AF-8284-564D-BD78-621BE2C28021}"/>
    <dgm:cxn modelId="{95A5B759-DC75-4BEF-B233-2F81B271380F}" type="presOf" srcId="{33C83218-8301-7F4D-A49B-322D38A519FF}" destId="{B3373FBD-6454-644A-B1CE-4577B50804A2}" srcOrd="0" destOrd="0" presId="urn:microsoft.com/office/officeart/2005/8/layout/orgChart1"/>
    <dgm:cxn modelId="{BF2E6D5A-497B-4552-8FC6-A638B0350329}" type="presOf" srcId="{DBE9A17E-046E-024A-A19B-801409826CE0}" destId="{B48A7296-8DBB-4E4C-8835-E24DBC9A8EC3}" srcOrd="0" destOrd="0" presId="urn:microsoft.com/office/officeart/2005/8/layout/orgChart1"/>
    <dgm:cxn modelId="{E497827A-5CDF-4144-8C74-048BFEAD611D}" type="presOf" srcId="{0EC1F01C-F4E2-3241-B991-8A70A7C19628}" destId="{A0715879-8BAA-D546-8B6B-59FEEE29C8F2}" srcOrd="0" destOrd="0" presId="urn:microsoft.com/office/officeart/2005/8/layout/orgChart1"/>
    <dgm:cxn modelId="{A5D8577C-CD7F-4548-9221-CDD17AEB4657}" type="presOf" srcId="{0EC1F01C-F4E2-3241-B991-8A70A7C19628}" destId="{070D8F74-96E9-4B43-93C2-EC560B9C4E81}" srcOrd="1" destOrd="0" presId="urn:microsoft.com/office/officeart/2005/8/layout/orgChart1"/>
    <dgm:cxn modelId="{CEC79E80-2BA0-4371-BD38-8DE4A5F1134B}" type="presOf" srcId="{EF4A18A1-256C-304B-A92D-39E4A6BC9E01}" destId="{BECFD09A-3F54-E043-A86D-80983B225A61}" srcOrd="0" destOrd="0" presId="urn:microsoft.com/office/officeart/2005/8/layout/orgChart1"/>
    <dgm:cxn modelId="{CAE46285-8150-44B4-A267-EC8BA1157A95}" type="presOf" srcId="{17D5B471-B192-6C4D-ABDE-ABA3699C57BF}" destId="{E6FF29AF-0190-D448-8D18-530E001FF3FD}" srcOrd="0" destOrd="0" presId="urn:microsoft.com/office/officeart/2005/8/layout/orgChart1"/>
    <dgm:cxn modelId="{3D3D8F92-3EDB-D040-B25F-FC133C7BC3CA}" srcId="{E1645192-2D7C-0C4D-9ECE-9DA8456A0D77}" destId="{40FE3464-A04E-1F4C-893D-79E007CB9653}" srcOrd="3" destOrd="0" parTransId="{2E4F02E7-5BF7-9743-BBB6-CCD71EFC3CAB}" sibTransId="{E2C660C3-ACDF-744C-89D7-D3785CFEE233}"/>
    <dgm:cxn modelId="{6DBE5193-4545-AA42-8F29-E570446A7481}" srcId="{DBE9A17E-046E-024A-A19B-801409826CE0}" destId="{E1645192-2D7C-0C4D-9ECE-9DA8456A0D77}" srcOrd="0" destOrd="0" parTransId="{33C83218-8301-7F4D-A49B-322D38A519FF}" sibTransId="{A2062BE4-B828-A24A-8290-21DDA51D2338}"/>
    <dgm:cxn modelId="{9D517197-BC3D-4709-B758-EBD0CA4B23AD}" type="presOf" srcId="{41621AA5-AE46-A749-ABED-AFF4B8F342BE}" destId="{38A638C1-7A62-284D-A2DD-B3ACBB554D4B}" srcOrd="0" destOrd="0" presId="urn:microsoft.com/office/officeart/2005/8/layout/orgChart1"/>
    <dgm:cxn modelId="{CACEC59C-9D71-AA44-91D9-82CE4AA34EA9}" srcId="{E1645192-2D7C-0C4D-9ECE-9DA8456A0D77}" destId="{B7EF1612-E278-3748-970F-BF279EA199C0}" srcOrd="5" destOrd="0" parTransId="{007BCE46-5198-5E4B-926A-B3F00DC78A07}" sibTransId="{537E766A-0D7E-784B-AFEF-C1B88D922BC4}"/>
    <dgm:cxn modelId="{4D5CAAA0-ED47-4D03-89B8-48BF3CF343A1}" type="presOf" srcId="{87EE5F25-6935-4605-A341-A828CE2E09ED}" destId="{98C903CB-A70C-422D-8D11-16A7005BBB5F}" srcOrd="0" destOrd="0" presId="urn:microsoft.com/office/officeart/2005/8/layout/orgChart1"/>
    <dgm:cxn modelId="{41EA8CA1-655C-9342-9EF1-07CB5DA3A386}" srcId="{E1645192-2D7C-0C4D-9ECE-9DA8456A0D77}" destId="{74E7EA54-E41A-9F46-8899-8C8F510F8057}" srcOrd="0" destOrd="0" parTransId="{3BDF8DC5-B8AE-AF4C-A71E-B92DDF2F8720}" sibTransId="{2DD0225B-B9AC-6F4E-896A-5BD7CBABD6D3}"/>
    <dgm:cxn modelId="{B0A2E0A6-B989-4F67-8C4D-4D59F9BDD82C}" srcId="{57952CFC-DA19-F04A-964A-5723AF2324D8}" destId="{5840F327-0BA5-4555-A079-CA57B30F18B0}" srcOrd="0" destOrd="0" parTransId="{87EE5F25-6935-4605-A341-A828CE2E09ED}" sibTransId="{3763EC97-2986-479F-8F2E-B68D4607C045}"/>
    <dgm:cxn modelId="{545CEDA8-94EE-46EE-A1B9-595A21964783}" type="presOf" srcId="{2E4F02E7-5BF7-9743-BBB6-CCD71EFC3CAB}" destId="{542EBDB4-3351-2041-9017-986B872B9C0D}" srcOrd="0" destOrd="0" presId="urn:microsoft.com/office/officeart/2005/8/layout/orgChart1"/>
    <dgm:cxn modelId="{B3C233B4-B64D-43A6-9FEB-F16D473B1D8E}" type="presOf" srcId="{FE22B697-AA5A-FB4A-8FEF-3B82D8B9B04E}" destId="{9117BAAF-9ED9-4747-A450-9440CB6CE40B}" srcOrd="1" destOrd="0" presId="urn:microsoft.com/office/officeart/2005/8/layout/orgChart1"/>
    <dgm:cxn modelId="{D7DE79B9-8556-4357-9436-81EC18E73005}" type="presOf" srcId="{EFCEC427-2F59-B742-A4A1-EC7FEB2864AF}" destId="{C1F09B28-0370-CC40-8295-78F2C686021B}" srcOrd="0" destOrd="0" presId="urn:microsoft.com/office/officeart/2005/8/layout/orgChart1"/>
    <dgm:cxn modelId="{E83A22BC-C923-4569-A48B-4878A00F5026}" type="presOf" srcId="{40FE3464-A04E-1F4C-893D-79E007CB9653}" destId="{254809F3-4182-0C42-B25B-ED4D028DA23B}" srcOrd="1" destOrd="0" presId="urn:microsoft.com/office/officeart/2005/8/layout/orgChart1"/>
    <dgm:cxn modelId="{8791C2C0-E063-44A1-94E2-D062BFA96BDF}" type="presOf" srcId="{4569AE4F-F573-D24D-ACDE-EF1F07E48692}" destId="{EAEF20DB-C0CD-054A-97B4-D6BD0CD44812}" srcOrd="0" destOrd="0" presId="urn:microsoft.com/office/officeart/2005/8/layout/orgChart1"/>
    <dgm:cxn modelId="{BD0360C2-99E7-4128-AF32-300836D4FD49}" type="presOf" srcId="{559ED074-0734-674E-BA38-6CE14924247B}" destId="{4F57EDEE-074E-9540-BF59-CC186A1F0CD6}" srcOrd="1" destOrd="0" presId="urn:microsoft.com/office/officeart/2005/8/layout/orgChart1"/>
    <dgm:cxn modelId="{677B34CC-FDA7-4E1F-A418-57A34A97ACFF}" type="presOf" srcId="{3BDF8DC5-B8AE-AF4C-A71E-B92DDF2F8720}" destId="{976B3D59-954D-D442-BF3F-A28E4DC5E923}" srcOrd="0" destOrd="0" presId="urn:microsoft.com/office/officeart/2005/8/layout/orgChart1"/>
    <dgm:cxn modelId="{A8E9ABD0-05EF-4C51-A968-6BD10E0E98C2}" type="presOf" srcId="{40FE3464-A04E-1F4C-893D-79E007CB9653}" destId="{3A14246D-657F-B84A-ADE6-F54E2C085B1C}" srcOrd="0" destOrd="0" presId="urn:microsoft.com/office/officeart/2005/8/layout/orgChart1"/>
    <dgm:cxn modelId="{646BCFD2-CE74-4803-96C9-22C9FB6EC762}" type="presOf" srcId="{DBE9A17E-046E-024A-A19B-801409826CE0}" destId="{F0B1A515-18B1-CB4F-B7A2-1150DCC88FD4}" srcOrd="1" destOrd="0" presId="urn:microsoft.com/office/officeart/2005/8/layout/orgChart1"/>
    <dgm:cxn modelId="{9F0797D3-F0CF-47C1-BC1A-A6C151AF966B}" type="presOf" srcId="{559ED074-0734-674E-BA38-6CE14924247B}" destId="{8768F8FB-B1B6-414C-B182-A0BE165B14F5}" srcOrd="0" destOrd="0" presId="urn:microsoft.com/office/officeart/2005/8/layout/orgChart1"/>
    <dgm:cxn modelId="{C9A959D8-BBDE-4239-8DB4-B9EB7309F921}" type="presOf" srcId="{8E1CBFC4-367E-F044-B4F3-04FF7BE98C71}" destId="{7BB6249A-E50E-1548-8B5A-E115E0DE905C}" srcOrd="0" destOrd="0" presId="urn:microsoft.com/office/officeart/2005/8/layout/orgChart1"/>
    <dgm:cxn modelId="{A1C855E1-E22E-7F4D-9078-ADED9AC88477}" srcId="{0EC1F01C-F4E2-3241-B991-8A70A7C19628}" destId="{559ED074-0734-674E-BA38-6CE14924247B}" srcOrd="2" destOrd="0" parTransId="{35D5847D-7F8B-684A-BBE0-72066348E85B}" sibTransId="{01A73B71-EFD1-A544-AFC7-C50B77E0DD42}"/>
    <dgm:cxn modelId="{B88903E8-6AC9-3A47-8965-ED91A4DFCE37}" srcId="{DBE9A17E-046E-024A-A19B-801409826CE0}" destId="{0EC1F01C-F4E2-3241-B991-8A70A7C19628}" srcOrd="1" destOrd="0" parTransId="{EFCEC427-2F59-B742-A4A1-EC7FEB2864AF}" sibTransId="{0299863F-5B0E-DF4A-82A3-4C27D2946F37}"/>
    <dgm:cxn modelId="{8B8E76E9-8648-E84D-8082-B40C2F4727C7}" srcId="{DBE9A17E-046E-024A-A19B-801409826CE0}" destId="{57952CFC-DA19-F04A-964A-5723AF2324D8}" srcOrd="2" destOrd="0" parTransId="{8E1CBFC4-367E-F044-B4F3-04FF7BE98C71}" sibTransId="{85CADDF2-4B30-6A44-A0EF-FC15BAD79B89}"/>
    <dgm:cxn modelId="{6DFED6E9-7D3A-41E6-810F-63EB046D18DE}" type="presOf" srcId="{35D5847D-7F8B-684A-BBE0-72066348E85B}" destId="{C055CF2B-1B1A-6543-A66F-8D9F0672C1C1}" srcOrd="0" destOrd="0" presId="urn:microsoft.com/office/officeart/2005/8/layout/orgChart1"/>
    <dgm:cxn modelId="{2F4BCCEB-9F46-43FF-84F9-954A14035797}" type="presOf" srcId="{DD237C0B-4E4A-B544-AB7F-98A5AA4E94D0}" destId="{1F490EF7-821E-284D-B44D-1E43D91B9EEC}" srcOrd="0" destOrd="0" presId="urn:microsoft.com/office/officeart/2005/8/layout/orgChart1"/>
    <dgm:cxn modelId="{78ECDCEB-4DB1-4C33-8F2E-08C6858D9267}" type="presOf" srcId="{B7EF1612-E278-3748-970F-BF279EA199C0}" destId="{7C0DA83A-3531-D847-BDC9-F41252037439}" srcOrd="1" destOrd="0" presId="urn:microsoft.com/office/officeart/2005/8/layout/orgChart1"/>
    <dgm:cxn modelId="{9DD2BCEF-A22C-4770-AD91-9D4561952D17}" type="presOf" srcId="{74E7EA54-E41A-9F46-8899-8C8F510F8057}" destId="{77CEE789-5C4F-D446-9BD9-9B7F3238592F}" srcOrd="1" destOrd="0" presId="urn:microsoft.com/office/officeart/2005/8/layout/orgChart1"/>
    <dgm:cxn modelId="{2B0908F4-0D86-4CE7-829D-68148B7C0FF0}" type="presOf" srcId="{7BAE395B-E0A6-8646-8C4F-12392CE9982F}" destId="{2665ED85-7A04-4740-ACF0-A9D3039067EC}" srcOrd="0" destOrd="0" presId="urn:microsoft.com/office/officeart/2005/8/layout/orgChart1"/>
    <dgm:cxn modelId="{EFBE30F4-1DA1-4475-B0D5-4350ECBD0548}" type="presOf" srcId="{C5C633CC-AB4C-6F4C-A859-55702D002651}" destId="{C1A346BA-AA3E-D74B-A987-E21592F140D1}" srcOrd="1" destOrd="0" presId="urn:microsoft.com/office/officeart/2005/8/layout/orgChart1"/>
    <dgm:cxn modelId="{03A623F7-2DA0-854E-BDAD-027F425063DB}" srcId="{0EC1F01C-F4E2-3241-B991-8A70A7C19628}" destId="{CC03DCC9-8186-CC43-8653-F632BEA95C19}" srcOrd="1" destOrd="0" parTransId="{A68D710C-2F8B-C44F-B03D-A15A83DFFC2A}" sibTransId="{73F7B031-876D-9C4C-82D4-E5E07333A708}"/>
    <dgm:cxn modelId="{AF0E8FFF-C4D3-42CE-B959-E53BB48F288D}" type="presOf" srcId="{5840F327-0BA5-4555-A079-CA57B30F18B0}" destId="{C154DC9A-2BDE-4E2E-A8F7-523D16F1A2BB}" srcOrd="0" destOrd="0" presId="urn:microsoft.com/office/officeart/2005/8/layout/orgChart1"/>
    <dgm:cxn modelId="{EAB93D1A-CF51-45DB-8403-91907FC46A3E}" type="presParOf" srcId="{BECFD09A-3F54-E043-A86D-80983B225A61}" destId="{E0AE93F4-1CF9-AA47-9DE7-C2314ED49B51}" srcOrd="0" destOrd="0" presId="urn:microsoft.com/office/officeart/2005/8/layout/orgChart1"/>
    <dgm:cxn modelId="{12748DC2-0848-4DBC-B100-A8155897D19D}" type="presParOf" srcId="{E0AE93F4-1CF9-AA47-9DE7-C2314ED49B51}" destId="{D107ECA0-A5D8-3748-8B79-D88CCDC92388}" srcOrd="0" destOrd="0" presId="urn:microsoft.com/office/officeart/2005/8/layout/orgChart1"/>
    <dgm:cxn modelId="{530C8A10-BED3-4596-AD50-DB2C282FAB6C}" type="presParOf" srcId="{D107ECA0-A5D8-3748-8B79-D88CCDC92388}" destId="{B48A7296-8DBB-4E4C-8835-E24DBC9A8EC3}" srcOrd="0" destOrd="0" presId="urn:microsoft.com/office/officeart/2005/8/layout/orgChart1"/>
    <dgm:cxn modelId="{208758AA-8565-4367-A611-D4E4DAE1D8EA}" type="presParOf" srcId="{D107ECA0-A5D8-3748-8B79-D88CCDC92388}" destId="{F0B1A515-18B1-CB4F-B7A2-1150DCC88FD4}" srcOrd="1" destOrd="0" presId="urn:microsoft.com/office/officeart/2005/8/layout/orgChart1"/>
    <dgm:cxn modelId="{BB7F9017-B9F2-4FF6-A9BD-E9DDF2F26458}" type="presParOf" srcId="{E0AE93F4-1CF9-AA47-9DE7-C2314ED49B51}" destId="{3C3667F2-CF5F-324D-B020-0F49EB3477B5}" srcOrd="1" destOrd="0" presId="urn:microsoft.com/office/officeart/2005/8/layout/orgChart1"/>
    <dgm:cxn modelId="{D0EE3AB1-AA12-468D-8A4D-D2A3B0441FE5}" type="presParOf" srcId="{3C3667F2-CF5F-324D-B020-0F49EB3477B5}" destId="{7BB6249A-E50E-1548-8B5A-E115E0DE905C}" srcOrd="0" destOrd="0" presId="urn:microsoft.com/office/officeart/2005/8/layout/orgChart1"/>
    <dgm:cxn modelId="{098C6506-6456-4578-AC11-DA17AECB524D}" type="presParOf" srcId="{3C3667F2-CF5F-324D-B020-0F49EB3477B5}" destId="{1FE79D48-8482-4340-8447-CC3C8FE542C9}" srcOrd="1" destOrd="0" presId="urn:microsoft.com/office/officeart/2005/8/layout/orgChart1"/>
    <dgm:cxn modelId="{E95F170D-E808-4A22-B394-9913F8BB7308}" type="presParOf" srcId="{1FE79D48-8482-4340-8447-CC3C8FE542C9}" destId="{267242FC-EE63-B148-861F-D41B61F88896}" srcOrd="0" destOrd="0" presId="urn:microsoft.com/office/officeart/2005/8/layout/orgChart1"/>
    <dgm:cxn modelId="{9F3FC913-EBD0-40F6-953E-ECDD9BB87D14}" type="presParOf" srcId="{267242FC-EE63-B148-861F-D41B61F88896}" destId="{E3EE9333-645A-4A4A-9D7B-C0A109FD49B8}" srcOrd="0" destOrd="0" presId="urn:microsoft.com/office/officeart/2005/8/layout/orgChart1"/>
    <dgm:cxn modelId="{B6C9FBFF-9F53-45AE-B662-DAB3D82627E9}" type="presParOf" srcId="{267242FC-EE63-B148-861F-D41B61F88896}" destId="{FC5C4672-3662-954D-8980-C91EDC5BF0E6}" srcOrd="1" destOrd="0" presId="urn:microsoft.com/office/officeart/2005/8/layout/orgChart1"/>
    <dgm:cxn modelId="{838FBCAC-7205-4078-9A5D-C6269E799AEA}" type="presParOf" srcId="{1FE79D48-8482-4340-8447-CC3C8FE542C9}" destId="{E01C3713-A94C-1E41-8ADB-5C508A3CAD52}" srcOrd="1" destOrd="0" presId="urn:microsoft.com/office/officeart/2005/8/layout/orgChart1"/>
    <dgm:cxn modelId="{DAE8F11D-39E9-4CA0-9BAA-AE03FE90DB89}" type="presParOf" srcId="{E01C3713-A94C-1E41-8ADB-5C508A3CAD52}" destId="{98C903CB-A70C-422D-8D11-16A7005BBB5F}" srcOrd="0" destOrd="0" presId="urn:microsoft.com/office/officeart/2005/8/layout/orgChart1"/>
    <dgm:cxn modelId="{72227694-9599-46BF-A937-11921C22DEB9}" type="presParOf" srcId="{E01C3713-A94C-1E41-8ADB-5C508A3CAD52}" destId="{38EB2165-8561-4A86-AA1F-CE68B32A1DA6}" srcOrd="1" destOrd="0" presId="urn:microsoft.com/office/officeart/2005/8/layout/orgChart1"/>
    <dgm:cxn modelId="{3DF6D310-73CB-47C3-96BE-7BB55820C9AE}" type="presParOf" srcId="{38EB2165-8561-4A86-AA1F-CE68B32A1DA6}" destId="{631B8281-70FB-471B-A12C-7392F19E620E}" srcOrd="0" destOrd="0" presId="urn:microsoft.com/office/officeart/2005/8/layout/orgChart1"/>
    <dgm:cxn modelId="{05E7EA1C-FB3A-489D-8584-CD969AF09970}" type="presParOf" srcId="{631B8281-70FB-471B-A12C-7392F19E620E}" destId="{C154DC9A-2BDE-4E2E-A8F7-523D16F1A2BB}" srcOrd="0" destOrd="0" presId="urn:microsoft.com/office/officeart/2005/8/layout/orgChart1"/>
    <dgm:cxn modelId="{CCC52AB6-8A87-4A54-AF80-812255E62599}" type="presParOf" srcId="{631B8281-70FB-471B-A12C-7392F19E620E}" destId="{3FE21CC8-6174-4471-8D5F-580643CF823C}" srcOrd="1" destOrd="0" presId="urn:microsoft.com/office/officeart/2005/8/layout/orgChart1"/>
    <dgm:cxn modelId="{B6A114F9-50D2-4B01-A9A3-B14C775D9A3D}" type="presParOf" srcId="{38EB2165-8561-4A86-AA1F-CE68B32A1DA6}" destId="{226A624D-3E19-40E3-B494-D47B2C1BB64E}" srcOrd="1" destOrd="0" presId="urn:microsoft.com/office/officeart/2005/8/layout/orgChart1"/>
    <dgm:cxn modelId="{0B06CDCB-295C-4022-985E-413514F20A9E}" type="presParOf" srcId="{38EB2165-8561-4A86-AA1F-CE68B32A1DA6}" destId="{B96B89DE-1211-4F2A-B93F-829849178F75}" srcOrd="2" destOrd="0" presId="urn:microsoft.com/office/officeart/2005/8/layout/orgChart1"/>
    <dgm:cxn modelId="{5E92C72A-1A51-4C2F-9A85-C174D74D1F5F}" type="presParOf" srcId="{1FE79D48-8482-4340-8447-CC3C8FE542C9}" destId="{D7767F99-8E88-854C-A602-6DB4ED49627D}" srcOrd="2" destOrd="0" presId="urn:microsoft.com/office/officeart/2005/8/layout/orgChart1"/>
    <dgm:cxn modelId="{314DDC68-DD8D-4B25-8D1E-0358225C44F3}" type="presParOf" srcId="{E0AE93F4-1CF9-AA47-9DE7-C2314ED49B51}" destId="{84EACD1A-EF49-024A-B7F1-11468AEF3943}" srcOrd="2" destOrd="0" presId="urn:microsoft.com/office/officeart/2005/8/layout/orgChart1"/>
    <dgm:cxn modelId="{EF744ACF-6E95-44E5-BB31-E7CB158B8C27}" type="presParOf" srcId="{84EACD1A-EF49-024A-B7F1-11468AEF3943}" destId="{B3373FBD-6454-644A-B1CE-4577B50804A2}" srcOrd="0" destOrd="0" presId="urn:microsoft.com/office/officeart/2005/8/layout/orgChart1"/>
    <dgm:cxn modelId="{220D1481-489C-4E12-AB7E-BD7093CF5E74}" type="presParOf" srcId="{84EACD1A-EF49-024A-B7F1-11468AEF3943}" destId="{AE56EE23-A8B4-9542-B5DD-E2E4986F447D}" srcOrd="1" destOrd="0" presId="urn:microsoft.com/office/officeart/2005/8/layout/orgChart1"/>
    <dgm:cxn modelId="{1F012B97-47E9-4B3C-9D95-4EA92EDE7C6C}" type="presParOf" srcId="{AE56EE23-A8B4-9542-B5DD-E2E4986F447D}" destId="{0B940D91-5E39-734C-A3C6-11F77471F891}" srcOrd="0" destOrd="0" presId="urn:microsoft.com/office/officeart/2005/8/layout/orgChart1"/>
    <dgm:cxn modelId="{2E67F165-336E-48F2-9085-D72CE6D4B822}" type="presParOf" srcId="{0B940D91-5E39-734C-A3C6-11F77471F891}" destId="{EA0D4094-B7B5-A844-ACA4-638EF35D0D2B}" srcOrd="0" destOrd="0" presId="urn:microsoft.com/office/officeart/2005/8/layout/orgChart1"/>
    <dgm:cxn modelId="{61E392FF-8701-4F94-A1D8-1674E9045FB9}" type="presParOf" srcId="{0B940D91-5E39-734C-A3C6-11F77471F891}" destId="{0DD4ABCF-B90F-1E41-BA4E-9E59F15746D5}" srcOrd="1" destOrd="0" presId="urn:microsoft.com/office/officeart/2005/8/layout/orgChart1"/>
    <dgm:cxn modelId="{D0920C95-0431-4AD8-8AFE-CBF7B8F434F4}" type="presParOf" srcId="{AE56EE23-A8B4-9542-B5DD-E2E4986F447D}" destId="{A8EBBBD6-E091-4E47-BB11-F10DDDB413CE}" srcOrd="1" destOrd="0" presId="urn:microsoft.com/office/officeart/2005/8/layout/orgChart1"/>
    <dgm:cxn modelId="{6EF35486-0A16-432C-A4F6-4D324406E69B}" type="presParOf" srcId="{AE56EE23-A8B4-9542-B5DD-E2E4986F447D}" destId="{76011DEC-B930-8640-A94B-3DB3231B18B6}" srcOrd="2" destOrd="0" presId="urn:microsoft.com/office/officeart/2005/8/layout/orgChart1"/>
    <dgm:cxn modelId="{23EEAA3C-B4AF-453B-AE68-1E6286C32DA6}" type="presParOf" srcId="{76011DEC-B930-8640-A94B-3DB3231B18B6}" destId="{976B3D59-954D-D442-BF3F-A28E4DC5E923}" srcOrd="0" destOrd="0" presId="urn:microsoft.com/office/officeart/2005/8/layout/orgChart1"/>
    <dgm:cxn modelId="{32E9DAAC-40E8-4EDA-A33E-ECA3A63C54AF}" type="presParOf" srcId="{76011DEC-B930-8640-A94B-3DB3231B18B6}" destId="{01619F61-09A7-324A-8D18-F8174CF28D8F}" srcOrd="1" destOrd="0" presId="urn:microsoft.com/office/officeart/2005/8/layout/orgChart1"/>
    <dgm:cxn modelId="{33A07893-676A-449F-8FCB-85B278517E66}" type="presParOf" srcId="{01619F61-09A7-324A-8D18-F8174CF28D8F}" destId="{9333487A-B87E-9C49-AD43-5E76A561C1F5}" srcOrd="0" destOrd="0" presId="urn:microsoft.com/office/officeart/2005/8/layout/orgChart1"/>
    <dgm:cxn modelId="{2BF064E3-5113-4D82-A576-145E5E84FFE3}" type="presParOf" srcId="{9333487A-B87E-9C49-AD43-5E76A561C1F5}" destId="{0F57348C-8C14-3B4A-A719-E941F5B038B1}" srcOrd="0" destOrd="0" presId="urn:microsoft.com/office/officeart/2005/8/layout/orgChart1"/>
    <dgm:cxn modelId="{F170C23F-A6A6-41E3-85E3-9FADFA16FF77}" type="presParOf" srcId="{9333487A-B87E-9C49-AD43-5E76A561C1F5}" destId="{77CEE789-5C4F-D446-9BD9-9B7F3238592F}" srcOrd="1" destOrd="0" presId="urn:microsoft.com/office/officeart/2005/8/layout/orgChart1"/>
    <dgm:cxn modelId="{853C7705-DEB0-4B1E-B339-E94D88573359}" type="presParOf" srcId="{01619F61-09A7-324A-8D18-F8174CF28D8F}" destId="{0C54B2F7-2DBE-D246-860D-02384735C878}" srcOrd="1" destOrd="0" presId="urn:microsoft.com/office/officeart/2005/8/layout/orgChart1"/>
    <dgm:cxn modelId="{FE607F21-5FE3-4A7E-A031-B8367F69210B}" type="presParOf" srcId="{01619F61-09A7-324A-8D18-F8174CF28D8F}" destId="{E950059B-578D-E443-8AB9-04A1D4D2B447}" srcOrd="2" destOrd="0" presId="urn:microsoft.com/office/officeart/2005/8/layout/orgChart1"/>
    <dgm:cxn modelId="{67D6AB1E-38EF-4536-BDBF-811928082816}" type="presParOf" srcId="{76011DEC-B930-8640-A94B-3DB3231B18B6}" destId="{2665ED85-7A04-4740-ACF0-A9D3039067EC}" srcOrd="2" destOrd="0" presId="urn:microsoft.com/office/officeart/2005/8/layout/orgChart1"/>
    <dgm:cxn modelId="{8BF48E1D-2924-4830-BD26-B179A3705BA2}" type="presParOf" srcId="{76011DEC-B930-8640-A94B-3DB3231B18B6}" destId="{09C1F931-59D3-7E4C-9E82-B06A7B71C8C2}" srcOrd="3" destOrd="0" presId="urn:microsoft.com/office/officeart/2005/8/layout/orgChart1"/>
    <dgm:cxn modelId="{9FDC2DA5-E9FD-4C73-84EB-2E2814124558}" type="presParOf" srcId="{09C1F931-59D3-7E4C-9E82-B06A7B71C8C2}" destId="{2F0235C6-C43E-4E4C-8577-85E3C49F55FB}" srcOrd="0" destOrd="0" presId="urn:microsoft.com/office/officeart/2005/8/layout/orgChart1"/>
    <dgm:cxn modelId="{34202C82-0A54-494E-B938-0EECB05729D5}" type="presParOf" srcId="{2F0235C6-C43E-4E4C-8577-85E3C49F55FB}" destId="{25A1F6C4-2AB5-CC47-8360-04CB44FF6974}" srcOrd="0" destOrd="0" presId="urn:microsoft.com/office/officeart/2005/8/layout/orgChart1"/>
    <dgm:cxn modelId="{662C7448-032A-449D-9AF4-45B168A7B3A4}" type="presParOf" srcId="{2F0235C6-C43E-4E4C-8577-85E3C49F55FB}" destId="{11838B96-8008-D04B-9563-42D5A2473478}" srcOrd="1" destOrd="0" presId="urn:microsoft.com/office/officeart/2005/8/layout/orgChart1"/>
    <dgm:cxn modelId="{95019633-BA40-45D4-B1AF-7FD3DE503E71}" type="presParOf" srcId="{09C1F931-59D3-7E4C-9E82-B06A7B71C8C2}" destId="{5EA9D81A-E9D6-D047-8996-670EBBAEAD71}" srcOrd="1" destOrd="0" presId="urn:microsoft.com/office/officeart/2005/8/layout/orgChart1"/>
    <dgm:cxn modelId="{0273188E-97D8-4CE9-B3C0-A1643A724232}" type="presParOf" srcId="{09C1F931-59D3-7E4C-9E82-B06A7B71C8C2}" destId="{492F4627-B654-C24D-B588-DBFE0DE95FCC}" srcOrd="2" destOrd="0" presId="urn:microsoft.com/office/officeart/2005/8/layout/orgChart1"/>
    <dgm:cxn modelId="{8345CC8B-A791-426A-9FDA-F5CA254FE6C5}" type="presParOf" srcId="{76011DEC-B930-8640-A94B-3DB3231B18B6}" destId="{E6FF29AF-0190-D448-8D18-530E001FF3FD}" srcOrd="4" destOrd="0" presId="urn:microsoft.com/office/officeart/2005/8/layout/orgChart1"/>
    <dgm:cxn modelId="{6E189F9C-3ED0-4BB8-9FE7-5ED84617EDAA}" type="presParOf" srcId="{76011DEC-B930-8640-A94B-3DB3231B18B6}" destId="{E74F626B-F215-1248-A039-9EA8FF53FD9F}" srcOrd="5" destOrd="0" presId="urn:microsoft.com/office/officeart/2005/8/layout/orgChart1"/>
    <dgm:cxn modelId="{13073768-B9C9-43C2-A7E8-CCCF7D56EEE8}" type="presParOf" srcId="{E74F626B-F215-1248-A039-9EA8FF53FD9F}" destId="{BCD35E19-A993-CF4D-8889-684BABE05701}" srcOrd="0" destOrd="0" presId="urn:microsoft.com/office/officeart/2005/8/layout/orgChart1"/>
    <dgm:cxn modelId="{CC04620E-3AF9-433F-B185-93159EE0C36B}" type="presParOf" srcId="{BCD35E19-A993-CF4D-8889-684BABE05701}" destId="{A9D3C1F0-A2E4-1941-9977-1881C83CF449}" srcOrd="0" destOrd="0" presId="urn:microsoft.com/office/officeart/2005/8/layout/orgChart1"/>
    <dgm:cxn modelId="{D38BBD11-E6E1-4296-9C18-5490E4F0C663}" type="presParOf" srcId="{BCD35E19-A993-CF4D-8889-684BABE05701}" destId="{9117BAAF-9ED9-4747-A450-9440CB6CE40B}" srcOrd="1" destOrd="0" presId="urn:microsoft.com/office/officeart/2005/8/layout/orgChart1"/>
    <dgm:cxn modelId="{D4AA6459-2B2E-4666-95D4-19076B353074}" type="presParOf" srcId="{E74F626B-F215-1248-A039-9EA8FF53FD9F}" destId="{7F0B20BA-B21E-B74B-B6DC-5631FF3D91A7}" srcOrd="1" destOrd="0" presId="urn:microsoft.com/office/officeart/2005/8/layout/orgChart1"/>
    <dgm:cxn modelId="{42F28A68-3771-43E0-8440-7DEEDE31812A}" type="presParOf" srcId="{E74F626B-F215-1248-A039-9EA8FF53FD9F}" destId="{0C676E61-6676-D944-8FBE-89E978D9C327}" srcOrd="2" destOrd="0" presId="urn:microsoft.com/office/officeart/2005/8/layout/orgChart1"/>
    <dgm:cxn modelId="{90312DF5-08AD-47CD-B22C-527AE8100DAB}" type="presParOf" srcId="{76011DEC-B930-8640-A94B-3DB3231B18B6}" destId="{542EBDB4-3351-2041-9017-986B872B9C0D}" srcOrd="6" destOrd="0" presId="urn:microsoft.com/office/officeart/2005/8/layout/orgChart1"/>
    <dgm:cxn modelId="{DCA7C627-C697-42EE-8CC1-C166D33CCF72}" type="presParOf" srcId="{76011DEC-B930-8640-A94B-3DB3231B18B6}" destId="{DA4B3D00-CD11-CB44-ABF4-AE789316FB56}" srcOrd="7" destOrd="0" presId="urn:microsoft.com/office/officeart/2005/8/layout/orgChart1"/>
    <dgm:cxn modelId="{E8CA0D48-2528-48D7-BAAC-91BEC30E634A}" type="presParOf" srcId="{DA4B3D00-CD11-CB44-ABF4-AE789316FB56}" destId="{1829B56D-0A64-9B40-B528-9374A2BA1E08}" srcOrd="0" destOrd="0" presId="urn:microsoft.com/office/officeart/2005/8/layout/orgChart1"/>
    <dgm:cxn modelId="{26F281C9-80DA-4316-A535-622305159460}" type="presParOf" srcId="{1829B56D-0A64-9B40-B528-9374A2BA1E08}" destId="{3A14246D-657F-B84A-ADE6-F54E2C085B1C}" srcOrd="0" destOrd="0" presId="urn:microsoft.com/office/officeart/2005/8/layout/orgChart1"/>
    <dgm:cxn modelId="{EC1A8AEA-BA95-43C2-A612-E9F987CEC1D8}" type="presParOf" srcId="{1829B56D-0A64-9B40-B528-9374A2BA1E08}" destId="{254809F3-4182-0C42-B25B-ED4D028DA23B}" srcOrd="1" destOrd="0" presId="urn:microsoft.com/office/officeart/2005/8/layout/orgChart1"/>
    <dgm:cxn modelId="{26890988-BC47-4910-93ED-1EB54E775CE5}" type="presParOf" srcId="{DA4B3D00-CD11-CB44-ABF4-AE789316FB56}" destId="{C10F1A40-416E-E544-83F4-A54D9AE2BE3F}" srcOrd="1" destOrd="0" presId="urn:microsoft.com/office/officeart/2005/8/layout/orgChart1"/>
    <dgm:cxn modelId="{0AB19FDD-85DF-4165-B451-0FA9EDBDBAB7}" type="presParOf" srcId="{DA4B3D00-CD11-CB44-ABF4-AE789316FB56}" destId="{235F7A79-C1EF-BC41-8BE5-7F95866BBC2D}" srcOrd="2" destOrd="0" presId="urn:microsoft.com/office/officeart/2005/8/layout/orgChart1"/>
    <dgm:cxn modelId="{D689C4D8-3C97-4BB2-A962-9A17ADB8A25D}" type="presParOf" srcId="{76011DEC-B930-8640-A94B-3DB3231B18B6}" destId="{EAEF20DB-C0CD-054A-97B4-D6BD0CD44812}" srcOrd="8" destOrd="0" presId="urn:microsoft.com/office/officeart/2005/8/layout/orgChart1"/>
    <dgm:cxn modelId="{F4C2CA0E-FF01-4F8D-9941-4D3E4EACD781}" type="presParOf" srcId="{76011DEC-B930-8640-A94B-3DB3231B18B6}" destId="{C8769307-CE05-9646-AD81-11ACCB0B272D}" srcOrd="9" destOrd="0" presId="urn:microsoft.com/office/officeart/2005/8/layout/orgChart1"/>
    <dgm:cxn modelId="{FECAF34B-5D17-4AA5-8F2E-C6AC1EFEA9B0}" type="presParOf" srcId="{C8769307-CE05-9646-AD81-11ACCB0B272D}" destId="{B0B886A9-548D-4B43-BD49-3781D2A689C2}" srcOrd="0" destOrd="0" presId="urn:microsoft.com/office/officeart/2005/8/layout/orgChart1"/>
    <dgm:cxn modelId="{29BEA911-6B7D-4660-A0DA-FA10B75BC36E}" type="presParOf" srcId="{B0B886A9-548D-4B43-BD49-3781D2A689C2}" destId="{3DAE0E5E-D713-2F49-A3F4-CCECF4FF502F}" srcOrd="0" destOrd="0" presId="urn:microsoft.com/office/officeart/2005/8/layout/orgChart1"/>
    <dgm:cxn modelId="{9C0E098F-BFA4-441E-A4CA-3F7A6D34F7C7}" type="presParOf" srcId="{B0B886A9-548D-4B43-BD49-3781D2A689C2}" destId="{C1A346BA-AA3E-D74B-A987-E21592F140D1}" srcOrd="1" destOrd="0" presId="urn:microsoft.com/office/officeart/2005/8/layout/orgChart1"/>
    <dgm:cxn modelId="{4BE4784A-DD83-48BE-888D-B19DEB3C4BEE}" type="presParOf" srcId="{C8769307-CE05-9646-AD81-11ACCB0B272D}" destId="{4C56BCCE-8698-734D-A8A3-75F85180B2BB}" srcOrd="1" destOrd="0" presId="urn:microsoft.com/office/officeart/2005/8/layout/orgChart1"/>
    <dgm:cxn modelId="{C233B526-4096-477B-95EA-ECE572DA24B4}" type="presParOf" srcId="{C8769307-CE05-9646-AD81-11ACCB0B272D}" destId="{D54D590F-E391-854B-8ABC-3440F768F7C7}" srcOrd="2" destOrd="0" presId="urn:microsoft.com/office/officeart/2005/8/layout/orgChart1"/>
    <dgm:cxn modelId="{59BCD234-7F36-43BD-AFE9-0928B47FB47F}" type="presParOf" srcId="{76011DEC-B930-8640-A94B-3DB3231B18B6}" destId="{F7C3C528-8D7B-0F47-B47B-1B6EE43F4962}" srcOrd="10" destOrd="0" presId="urn:microsoft.com/office/officeart/2005/8/layout/orgChart1"/>
    <dgm:cxn modelId="{888CEF93-4E9A-43A3-8298-B0C0A15AAD15}" type="presParOf" srcId="{76011DEC-B930-8640-A94B-3DB3231B18B6}" destId="{84CE5F9D-E28E-0549-81B6-F20E50D5CF3F}" srcOrd="11" destOrd="0" presId="urn:microsoft.com/office/officeart/2005/8/layout/orgChart1"/>
    <dgm:cxn modelId="{2BEC4C79-3631-4FD4-8A87-84ED9BA06C5C}" type="presParOf" srcId="{84CE5F9D-E28E-0549-81B6-F20E50D5CF3F}" destId="{4C4C4008-5298-5642-947B-9404479017F8}" srcOrd="0" destOrd="0" presId="urn:microsoft.com/office/officeart/2005/8/layout/orgChart1"/>
    <dgm:cxn modelId="{ADBF8CBA-665B-4077-8195-21F1F45C2889}" type="presParOf" srcId="{4C4C4008-5298-5642-947B-9404479017F8}" destId="{A6D83702-3C00-FC4C-8977-CD05A0717F7B}" srcOrd="0" destOrd="0" presId="urn:microsoft.com/office/officeart/2005/8/layout/orgChart1"/>
    <dgm:cxn modelId="{1B4D5D48-40F9-4616-8C13-10DB57245D0E}" type="presParOf" srcId="{4C4C4008-5298-5642-947B-9404479017F8}" destId="{7C0DA83A-3531-D847-BDC9-F41252037439}" srcOrd="1" destOrd="0" presId="urn:microsoft.com/office/officeart/2005/8/layout/orgChart1"/>
    <dgm:cxn modelId="{A0F99A69-CA14-4F5E-9A2B-25F158A0FFDD}" type="presParOf" srcId="{84CE5F9D-E28E-0549-81B6-F20E50D5CF3F}" destId="{E2872D47-6D21-E64C-91B9-04DD28F545A4}" srcOrd="1" destOrd="0" presId="urn:microsoft.com/office/officeart/2005/8/layout/orgChart1"/>
    <dgm:cxn modelId="{FC378499-52B2-4C38-9939-BFA2A1947D5A}" type="presParOf" srcId="{84CE5F9D-E28E-0549-81B6-F20E50D5CF3F}" destId="{289C46CB-3CF9-1E46-A262-EB2802047AEE}" srcOrd="2" destOrd="0" presId="urn:microsoft.com/office/officeart/2005/8/layout/orgChart1"/>
    <dgm:cxn modelId="{49326228-B390-44E7-A5A3-0E3CABEE9306}" type="presParOf" srcId="{84EACD1A-EF49-024A-B7F1-11468AEF3943}" destId="{C1F09B28-0370-CC40-8295-78F2C686021B}" srcOrd="2" destOrd="0" presId="urn:microsoft.com/office/officeart/2005/8/layout/orgChart1"/>
    <dgm:cxn modelId="{C98FB241-5229-464E-9E05-E855CD297783}" type="presParOf" srcId="{84EACD1A-EF49-024A-B7F1-11468AEF3943}" destId="{AAB43016-BF58-2C4C-B8AC-1AE339C94285}" srcOrd="3" destOrd="0" presId="urn:microsoft.com/office/officeart/2005/8/layout/orgChart1"/>
    <dgm:cxn modelId="{4A356D24-43B1-49E2-A361-817044FE4EFD}" type="presParOf" srcId="{AAB43016-BF58-2C4C-B8AC-1AE339C94285}" destId="{DA0066EE-1A30-C34E-BCE0-293796C7831D}" srcOrd="0" destOrd="0" presId="urn:microsoft.com/office/officeart/2005/8/layout/orgChart1"/>
    <dgm:cxn modelId="{43FBAC4F-88DC-478B-8351-05D361235406}" type="presParOf" srcId="{DA0066EE-1A30-C34E-BCE0-293796C7831D}" destId="{A0715879-8BAA-D546-8B6B-59FEEE29C8F2}" srcOrd="0" destOrd="0" presId="urn:microsoft.com/office/officeart/2005/8/layout/orgChart1"/>
    <dgm:cxn modelId="{E2FFFE52-E590-4A7E-B9F4-6210BB157B6C}" type="presParOf" srcId="{DA0066EE-1A30-C34E-BCE0-293796C7831D}" destId="{070D8F74-96E9-4B43-93C2-EC560B9C4E81}" srcOrd="1" destOrd="0" presId="urn:microsoft.com/office/officeart/2005/8/layout/orgChart1"/>
    <dgm:cxn modelId="{C73069E0-839D-40BF-A352-699D539AE4B6}" type="presParOf" srcId="{AAB43016-BF58-2C4C-B8AC-1AE339C94285}" destId="{36C7452F-8D34-0D48-A275-B4C55488B8ED}" srcOrd="1" destOrd="0" presId="urn:microsoft.com/office/officeart/2005/8/layout/orgChart1"/>
    <dgm:cxn modelId="{71635CEE-EB00-4ADE-9983-B195D5E05E62}" type="presParOf" srcId="{AAB43016-BF58-2C4C-B8AC-1AE339C94285}" destId="{B6F7D5E3-1C27-094D-B480-2D1C813A32F7}" srcOrd="2" destOrd="0" presId="urn:microsoft.com/office/officeart/2005/8/layout/orgChart1"/>
    <dgm:cxn modelId="{59CF196D-67CA-4209-BB73-B26D2736F1B5}" type="presParOf" srcId="{B6F7D5E3-1C27-094D-B480-2D1C813A32F7}" destId="{38A638C1-7A62-284D-A2DD-B3ACBB554D4B}" srcOrd="0" destOrd="0" presId="urn:microsoft.com/office/officeart/2005/8/layout/orgChart1"/>
    <dgm:cxn modelId="{2974B06A-E2E2-4087-BF87-921B1D3473F7}" type="presParOf" srcId="{B6F7D5E3-1C27-094D-B480-2D1C813A32F7}" destId="{F2B626BA-59C3-604A-8036-7892CCA6CAC1}" srcOrd="1" destOrd="0" presId="urn:microsoft.com/office/officeart/2005/8/layout/orgChart1"/>
    <dgm:cxn modelId="{CD9CB443-E5CB-4A1B-A1FD-A8B765B2AEE7}" type="presParOf" srcId="{F2B626BA-59C3-604A-8036-7892CCA6CAC1}" destId="{7FCB5086-43C4-A54B-A3C2-91E3C0F4F49D}" srcOrd="0" destOrd="0" presId="urn:microsoft.com/office/officeart/2005/8/layout/orgChart1"/>
    <dgm:cxn modelId="{4687FED7-51EB-4096-8EBE-529C5D835F03}" type="presParOf" srcId="{7FCB5086-43C4-A54B-A3C2-91E3C0F4F49D}" destId="{1F490EF7-821E-284D-B44D-1E43D91B9EEC}" srcOrd="0" destOrd="0" presId="urn:microsoft.com/office/officeart/2005/8/layout/orgChart1"/>
    <dgm:cxn modelId="{B44E5EC0-1A9A-4589-BF9D-76AC0F02EEC3}" type="presParOf" srcId="{7FCB5086-43C4-A54B-A3C2-91E3C0F4F49D}" destId="{4604B178-6B94-0748-A562-673694693AB5}" srcOrd="1" destOrd="0" presId="urn:microsoft.com/office/officeart/2005/8/layout/orgChart1"/>
    <dgm:cxn modelId="{1AE758D3-9BC4-4958-BF30-1C4E4ADBC831}" type="presParOf" srcId="{F2B626BA-59C3-604A-8036-7892CCA6CAC1}" destId="{878C29F8-4A1D-EE46-ABA9-3364C90A153E}" srcOrd="1" destOrd="0" presId="urn:microsoft.com/office/officeart/2005/8/layout/orgChart1"/>
    <dgm:cxn modelId="{70F0E915-FF92-4D31-98D8-53AE6E4B9E3D}" type="presParOf" srcId="{F2B626BA-59C3-604A-8036-7892CCA6CAC1}" destId="{7E451C01-9E82-2944-9036-A5B29FE2C426}" srcOrd="2" destOrd="0" presId="urn:microsoft.com/office/officeart/2005/8/layout/orgChart1"/>
    <dgm:cxn modelId="{5FAF419A-AB87-472B-B16F-B354CC4D7731}" type="presParOf" srcId="{B6F7D5E3-1C27-094D-B480-2D1C813A32F7}" destId="{23F8687F-DE2C-EF42-A395-E29170C14DB7}" srcOrd="2" destOrd="0" presId="urn:microsoft.com/office/officeart/2005/8/layout/orgChart1"/>
    <dgm:cxn modelId="{6AFB7FBA-3739-4C09-93D2-55B6E0895457}" type="presParOf" srcId="{B6F7D5E3-1C27-094D-B480-2D1C813A32F7}" destId="{B987D078-79AD-0440-B646-44BADD85A1F5}" srcOrd="3" destOrd="0" presId="urn:microsoft.com/office/officeart/2005/8/layout/orgChart1"/>
    <dgm:cxn modelId="{135D4EF7-38BB-4348-A02A-061B67072F6A}" type="presParOf" srcId="{B987D078-79AD-0440-B646-44BADD85A1F5}" destId="{8C2F3957-0D6E-E647-AA49-FE0B1C8D9EE8}" srcOrd="0" destOrd="0" presId="urn:microsoft.com/office/officeart/2005/8/layout/orgChart1"/>
    <dgm:cxn modelId="{ABB99D6F-C9DB-4089-9098-740C5FBA2974}" type="presParOf" srcId="{8C2F3957-0D6E-E647-AA49-FE0B1C8D9EE8}" destId="{C34655ED-524F-3346-8D48-A4B3B52A63A3}" srcOrd="0" destOrd="0" presId="urn:microsoft.com/office/officeart/2005/8/layout/orgChart1"/>
    <dgm:cxn modelId="{1389418E-A695-4DA9-B2A9-29084B33CC9F}" type="presParOf" srcId="{8C2F3957-0D6E-E647-AA49-FE0B1C8D9EE8}" destId="{0D53704B-8450-3144-818A-AA091E0E229C}" srcOrd="1" destOrd="0" presId="urn:microsoft.com/office/officeart/2005/8/layout/orgChart1"/>
    <dgm:cxn modelId="{8D2FB0B1-E147-4363-9AE6-1439DFF9B6F1}" type="presParOf" srcId="{B987D078-79AD-0440-B646-44BADD85A1F5}" destId="{C1AA2FE8-01B0-7D49-846F-394199DD7F08}" srcOrd="1" destOrd="0" presId="urn:microsoft.com/office/officeart/2005/8/layout/orgChart1"/>
    <dgm:cxn modelId="{F0EE5950-6534-4260-849F-8443B0FF42D7}" type="presParOf" srcId="{B987D078-79AD-0440-B646-44BADD85A1F5}" destId="{9779A858-3338-674D-AC52-2CABF6C00BAE}" srcOrd="2" destOrd="0" presId="urn:microsoft.com/office/officeart/2005/8/layout/orgChart1"/>
    <dgm:cxn modelId="{77529A36-32D9-4272-8C5A-B504B3ED7097}" type="presParOf" srcId="{B6F7D5E3-1C27-094D-B480-2D1C813A32F7}" destId="{C055CF2B-1B1A-6543-A66F-8D9F0672C1C1}" srcOrd="4" destOrd="0" presId="urn:microsoft.com/office/officeart/2005/8/layout/orgChart1"/>
    <dgm:cxn modelId="{FE75EC49-6CF6-4EBD-97CA-DCBD36466F18}" type="presParOf" srcId="{B6F7D5E3-1C27-094D-B480-2D1C813A32F7}" destId="{6C7107B7-FDF8-B448-8F50-67A7FA83384B}" srcOrd="5" destOrd="0" presId="urn:microsoft.com/office/officeart/2005/8/layout/orgChart1"/>
    <dgm:cxn modelId="{4253B2F8-8C66-45BA-812A-833ECFAFB9D7}" type="presParOf" srcId="{6C7107B7-FDF8-B448-8F50-67A7FA83384B}" destId="{AE5EEDE3-1316-114F-8BC4-93F79C52CA69}" srcOrd="0" destOrd="0" presId="urn:microsoft.com/office/officeart/2005/8/layout/orgChart1"/>
    <dgm:cxn modelId="{7DE8ED09-8819-4875-8611-E940DA35E34E}" type="presParOf" srcId="{AE5EEDE3-1316-114F-8BC4-93F79C52CA69}" destId="{8768F8FB-B1B6-414C-B182-A0BE165B14F5}" srcOrd="0" destOrd="0" presId="urn:microsoft.com/office/officeart/2005/8/layout/orgChart1"/>
    <dgm:cxn modelId="{548D197E-4946-419F-85EE-2664F9CD480F}" type="presParOf" srcId="{AE5EEDE3-1316-114F-8BC4-93F79C52CA69}" destId="{4F57EDEE-074E-9540-BF59-CC186A1F0CD6}" srcOrd="1" destOrd="0" presId="urn:microsoft.com/office/officeart/2005/8/layout/orgChart1"/>
    <dgm:cxn modelId="{6EAC5F80-C64F-48ED-91F3-F50DEA8DEC5A}" type="presParOf" srcId="{6C7107B7-FDF8-B448-8F50-67A7FA83384B}" destId="{F3DA220D-A11C-F444-8681-3A61EC8C2E5F}" srcOrd="1" destOrd="0" presId="urn:microsoft.com/office/officeart/2005/8/layout/orgChart1"/>
    <dgm:cxn modelId="{CCCD3F5A-BAA0-452D-9DD6-287B86609D00}" type="presParOf" srcId="{6C7107B7-FDF8-B448-8F50-67A7FA83384B}" destId="{76A40E6D-59E9-0E4D-ADBB-F17C92E6D48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3BAED9-3DAB-4A63-A0BD-4156003C40A8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B946D3-680D-4005-A301-EEDE4925CEBB}">
      <dgm:prSet custT="1"/>
      <dgm:spPr/>
      <dgm:t>
        <a:bodyPr/>
        <a:lstStyle/>
        <a:p>
          <a:r>
            <a:rPr lang="es-MX" sz="1600" b="1" dirty="0"/>
            <a:t>Adecuación del marco normativo</a:t>
          </a:r>
          <a:endParaRPr lang="en-US" sz="1600" dirty="0"/>
        </a:p>
      </dgm:t>
    </dgm:pt>
    <dgm:pt modelId="{D39F0784-A4FF-4337-8A0A-27865D29C6C4}" type="parTrans" cxnId="{2DCDEC32-F2D7-452D-8027-12DAAA86B250}">
      <dgm:prSet/>
      <dgm:spPr/>
      <dgm:t>
        <a:bodyPr/>
        <a:lstStyle/>
        <a:p>
          <a:endParaRPr lang="en-US" sz="2800"/>
        </a:p>
      </dgm:t>
    </dgm:pt>
    <dgm:pt modelId="{74019755-89B2-4128-A921-A867704D8854}" type="sibTrans" cxnId="{2DCDEC32-F2D7-452D-8027-12DAAA86B250}">
      <dgm:prSet/>
      <dgm:spPr/>
      <dgm:t>
        <a:bodyPr/>
        <a:lstStyle/>
        <a:p>
          <a:endParaRPr lang="en-US" sz="2800"/>
        </a:p>
      </dgm:t>
    </dgm:pt>
    <dgm:pt modelId="{0CF5310A-C1E8-40E1-ADF2-7F0C61509E1C}">
      <dgm:prSet custT="1"/>
      <dgm:spPr/>
      <dgm:t>
        <a:bodyPr/>
        <a:lstStyle/>
        <a:p>
          <a:r>
            <a:rPr lang="es-MX" sz="1200" dirty="0"/>
            <a:t> Programa de Igualdad de Género</a:t>
          </a:r>
          <a:endParaRPr lang="en-US" sz="1200" dirty="0"/>
        </a:p>
      </dgm:t>
    </dgm:pt>
    <dgm:pt modelId="{84F4C57C-C911-47A3-B302-AE7FF904EF86}" type="parTrans" cxnId="{DBD75E34-F47D-43CE-AD8D-F2D2231201FA}">
      <dgm:prSet/>
      <dgm:spPr/>
      <dgm:t>
        <a:bodyPr/>
        <a:lstStyle/>
        <a:p>
          <a:endParaRPr lang="en-US" sz="2800"/>
        </a:p>
      </dgm:t>
    </dgm:pt>
    <dgm:pt modelId="{028A8ED4-880B-4BDF-A2D8-21B3249D6F63}" type="sibTrans" cxnId="{DBD75E34-F47D-43CE-AD8D-F2D2231201FA}">
      <dgm:prSet/>
      <dgm:spPr/>
      <dgm:t>
        <a:bodyPr/>
        <a:lstStyle/>
        <a:p>
          <a:endParaRPr lang="en-US" sz="2800"/>
        </a:p>
      </dgm:t>
    </dgm:pt>
    <dgm:pt modelId="{A4EECBD7-B9BB-4534-A396-D82760C25915}">
      <dgm:prSet custT="1"/>
      <dgm:spPr/>
      <dgm:t>
        <a:bodyPr/>
        <a:lstStyle/>
        <a:p>
          <a:r>
            <a:rPr lang="es-MX" sz="1200" dirty="0"/>
            <a:t>Se adecuaron  74 formatos SIPOT, en los que se utiliza lenguaje incluyente, perspectiva de género, y fortalece el buscador de género SNT</a:t>
          </a:r>
          <a:endParaRPr lang="en-US" sz="1200" dirty="0"/>
        </a:p>
      </dgm:t>
    </dgm:pt>
    <dgm:pt modelId="{CA958619-5789-4274-9B51-EF62FE942C9D}" type="parTrans" cxnId="{6EB2D95A-10B1-4DB4-9E97-3891F70A45D1}">
      <dgm:prSet/>
      <dgm:spPr/>
      <dgm:t>
        <a:bodyPr/>
        <a:lstStyle/>
        <a:p>
          <a:endParaRPr lang="en-US" sz="2800"/>
        </a:p>
      </dgm:t>
    </dgm:pt>
    <dgm:pt modelId="{2D7E95EC-045A-4E0F-8A82-16D8093949EE}" type="sibTrans" cxnId="{6EB2D95A-10B1-4DB4-9E97-3891F70A45D1}">
      <dgm:prSet/>
      <dgm:spPr/>
      <dgm:t>
        <a:bodyPr/>
        <a:lstStyle/>
        <a:p>
          <a:endParaRPr lang="en-US" sz="2800"/>
        </a:p>
      </dgm:t>
    </dgm:pt>
    <dgm:pt modelId="{94C7D464-F656-4883-8C06-7EB5CB1AC846}">
      <dgm:prSet custT="1"/>
      <dgm:spPr/>
      <dgm:t>
        <a:bodyPr/>
        <a:lstStyle/>
        <a:p>
          <a:r>
            <a:rPr lang="es-MX" sz="1050" dirty="0"/>
            <a:t>Reglamento de Concursos, Selección, Incorporación de Personal y Carrera Jurisdiccional en los Tribunales Agrarios, lenguaje incluyente, contiene a la paridad de género como principio y a la perspectiva de género como línea de acción transversal y progresiva </a:t>
          </a:r>
          <a:endParaRPr lang="en-US" sz="1050" dirty="0"/>
        </a:p>
      </dgm:t>
    </dgm:pt>
    <dgm:pt modelId="{B04BC399-BD6A-43FE-9DB5-47C74B217F31}" type="parTrans" cxnId="{E5077EEE-AF41-4406-A565-85BC5B3D95D4}">
      <dgm:prSet/>
      <dgm:spPr/>
      <dgm:t>
        <a:bodyPr/>
        <a:lstStyle/>
        <a:p>
          <a:endParaRPr lang="en-US" sz="2800"/>
        </a:p>
      </dgm:t>
    </dgm:pt>
    <dgm:pt modelId="{BB0CFAD3-9AD7-4F88-BC5B-01D156DDF865}" type="sibTrans" cxnId="{E5077EEE-AF41-4406-A565-85BC5B3D95D4}">
      <dgm:prSet/>
      <dgm:spPr/>
      <dgm:t>
        <a:bodyPr/>
        <a:lstStyle/>
        <a:p>
          <a:endParaRPr lang="en-US" sz="2800"/>
        </a:p>
      </dgm:t>
    </dgm:pt>
    <dgm:pt modelId="{444ABF7E-73BE-4661-BBD6-8B6683F8142E}">
      <dgm:prSet custT="1"/>
      <dgm:spPr/>
      <dgm:t>
        <a:bodyPr/>
        <a:lstStyle/>
        <a:p>
          <a:r>
            <a:rPr lang="es-MX" sz="1200"/>
            <a:t>Proyecto de Lineamientos para la Atención de Asuntos respecto de Personas Servidoras Públicas que Prestan Servicios en los Tribunales Agrarios con Hijos, Hijas, o Adolescencias con Discapacidad o con Personas con Discapacidad bajo su Cuidado.</a:t>
          </a:r>
          <a:endParaRPr lang="en-US" sz="1200"/>
        </a:p>
      </dgm:t>
    </dgm:pt>
    <dgm:pt modelId="{416B7D67-E653-4662-97B8-44DAC1FE64BA}" type="parTrans" cxnId="{9E4801F9-C0EB-4722-A62C-FE3C960B3C56}">
      <dgm:prSet/>
      <dgm:spPr/>
      <dgm:t>
        <a:bodyPr/>
        <a:lstStyle/>
        <a:p>
          <a:endParaRPr lang="en-US" sz="2800"/>
        </a:p>
      </dgm:t>
    </dgm:pt>
    <dgm:pt modelId="{BCD1AD15-3DC1-4A33-80A5-A083A06C3138}" type="sibTrans" cxnId="{9E4801F9-C0EB-4722-A62C-FE3C960B3C56}">
      <dgm:prSet/>
      <dgm:spPr/>
      <dgm:t>
        <a:bodyPr/>
        <a:lstStyle/>
        <a:p>
          <a:endParaRPr lang="en-US" sz="2800"/>
        </a:p>
      </dgm:t>
    </dgm:pt>
    <dgm:pt modelId="{0FC475F2-9E59-420D-8A8B-D78B2F738893}">
      <dgm:prSet custT="1"/>
      <dgm:spPr/>
      <dgm:t>
        <a:bodyPr/>
        <a:lstStyle/>
        <a:p>
          <a:r>
            <a:rPr lang="es-MX" sz="1200" dirty="0"/>
            <a:t>Políticas de Igualdad de Género</a:t>
          </a:r>
          <a:endParaRPr lang="en-US" sz="1200" dirty="0"/>
        </a:p>
      </dgm:t>
    </dgm:pt>
    <dgm:pt modelId="{233E31C0-9A6D-4530-866A-905D1D8622FC}" type="parTrans" cxnId="{B858DC30-3A7E-4008-A615-0CBE262644EF}">
      <dgm:prSet/>
      <dgm:spPr/>
      <dgm:t>
        <a:bodyPr/>
        <a:lstStyle/>
        <a:p>
          <a:endParaRPr lang="en-US" sz="2800"/>
        </a:p>
      </dgm:t>
    </dgm:pt>
    <dgm:pt modelId="{81D9AA93-5A95-42CC-89CD-4809F772FE24}" type="sibTrans" cxnId="{B858DC30-3A7E-4008-A615-0CBE262644EF}">
      <dgm:prSet/>
      <dgm:spPr/>
      <dgm:t>
        <a:bodyPr/>
        <a:lstStyle/>
        <a:p>
          <a:endParaRPr lang="en-US" sz="2800"/>
        </a:p>
      </dgm:t>
    </dgm:pt>
    <dgm:pt modelId="{4C41328E-1D33-4B39-85F4-F2CEB635BCF8}">
      <dgm:prSet custT="1"/>
      <dgm:spPr/>
      <dgm:t>
        <a:bodyPr/>
        <a:lstStyle/>
        <a:p>
          <a:r>
            <a:rPr lang="es-MX" sz="1200"/>
            <a:t>Protocolo de actuación para prevenir, detectar, solucionar y erradicar casos de violencia laboral: acoso laboral, hostigamiento y acoso sexual</a:t>
          </a:r>
          <a:endParaRPr lang="en-US" sz="1200"/>
        </a:p>
      </dgm:t>
    </dgm:pt>
    <dgm:pt modelId="{B2679E44-8386-4434-8764-E94B4783590E}" type="parTrans" cxnId="{89793F54-3487-456D-A1E5-F7EDB5E305C6}">
      <dgm:prSet/>
      <dgm:spPr/>
      <dgm:t>
        <a:bodyPr/>
        <a:lstStyle/>
        <a:p>
          <a:endParaRPr lang="en-US" sz="2800"/>
        </a:p>
      </dgm:t>
    </dgm:pt>
    <dgm:pt modelId="{E1075676-628F-4F49-AFE6-907F035BC1BE}" type="sibTrans" cxnId="{89793F54-3487-456D-A1E5-F7EDB5E305C6}">
      <dgm:prSet/>
      <dgm:spPr/>
      <dgm:t>
        <a:bodyPr/>
        <a:lstStyle/>
        <a:p>
          <a:endParaRPr lang="en-US" sz="2800"/>
        </a:p>
      </dgm:t>
    </dgm:pt>
    <dgm:pt modelId="{A4105D71-1C2A-4884-9DA6-102B4A1423F5}">
      <dgm:prSet custT="1"/>
      <dgm:spPr/>
      <dgm:t>
        <a:bodyPr/>
        <a:lstStyle/>
        <a:p>
          <a:r>
            <a:rPr lang="es-MX" sz="1200"/>
            <a:t>Código de igualdad de género para los Tribunales Agrarios de la República Mexicana</a:t>
          </a:r>
          <a:endParaRPr lang="en-US" sz="1200"/>
        </a:p>
      </dgm:t>
    </dgm:pt>
    <dgm:pt modelId="{0E838250-793B-4A54-BB57-C0B3FA62CB91}" type="parTrans" cxnId="{3DFBC0EE-9F03-4654-9438-A017376A5E7A}">
      <dgm:prSet/>
      <dgm:spPr/>
      <dgm:t>
        <a:bodyPr/>
        <a:lstStyle/>
        <a:p>
          <a:endParaRPr lang="en-US" sz="2800"/>
        </a:p>
      </dgm:t>
    </dgm:pt>
    <dgm:pt modelId="{3CD11191-46C5-4039-BFDF-8E56D1EFFBA8}" type="sibTrans" cxnId="{3DFBC0EE-9F03-4654-9438-A017376A5E7A}">
      <dgm:prSet/>
      <dgm:spPr/>
      <dgm:t>
        <a:bodyPr/>
        <a:lstStyle/>
        <a:p>
          <a:endParaRPr lang="en-US" sz="2800"/>
        </a:p>
      </dgm:t>
    </dgm:pt>
    <dgm:pt modelId="{87818EBB-CAC2-4B7F-94BE-8EB4A1AB832A}">
      <dgm:prSet custT="1"/>
      <dgm:spPr/>
      <dgm:t>
        <a:bodyPr/>
        <a:lstStyle/>
        <a:p>
          <a:r>
            <a:rPr lang="es-MX" sz="1200" dirty="0"/>
            <a:t>Programa de Trabajo de la Unidad de Igualdad</a:t>
          </a:r>
          <a:endParaRPr lang="en-US" sz="1200" dirty="0"/>
        </a:p>
      </dgm:t>
    </dgm:pt>
    <dgm:pt modelId="{6D6632F8-A2C4-44FA-AD3A-D32BE7569203}" type="parTrans" cxnId="{5EB7DCA2-7807-4B71-82F8-3649D5C8D5D0}">
      <dgm:prSet/>
      <dgm:spPr/>
      <dgm:t>
        <a:bodyPr/>
        <a:lstStyle/>
        <a:p>
          <a:endParaRPr lang="en-US" sz="2800"/>
        </a:p>
      </dgm:t>
    </dgm:pt>
    <dgm:pt modelId="{A8C52EAD-2EF3-48D0-936B-D638181153A8}" type="sibTrans" cxnId="{5EB7DCA2-7807-4B71-82F8-3649D5C8D5D0}">
      <dgm:prSet/>
      <dgm:spPr/>
      <dgm:t>
        <a:bodyPr/>
        <a:lstStyle/>
        <a:p>
          <a:endParaRPr lang="en-US" sz="2800"/>
        </a:p>
      </dgm:t>
    </dgm:pt>
    <dgm:pt modelId="{3885EE8E-06B3-47B7-A38B-143A34C1DC7B}" type="pres">
      <dgm:prSet presAssocID="{913BAED9-3DAB-4A63-A0BD-4156003C40A8}" presName="Name0" presStyleCnt="0">
        <dgm:presLayoutVars>
          <dgm:dir/>
          <dgm:resizeHandles/>
        </dgm:presLayoutVars>
      </dgm:prSet>
      <dgm:spPr/>
    </dgm:pt>
    <dgm:pt modelId="{2EF11A44-2277-4D26-B2F3-8D82D7A3A63C}" type="pres">
      <dgm:prSet presAssocID="{2AB946D3-680D-4005-A301-EEDE4925CEBB}" presName="compNode" presStyleCnt="0"/>
      <dgm:spPr/>
    </dgm:pt>
    <dgm:pt modelId="{D88B0199-1439-4C1D-8BA3-0760DC513280}" type="pres">
      <dgm:prSet presAssocID="{2AB946D3-680D-4005-A301-EEDE4925CEBB}" presName="dummyConnPt" presStyleCnt="0"/>
      <dgm:spPr/>
    </dgm:pt>
    <dgm:pt modelId="{1ABD475B-1AA0-4E7F-9690-52EC2F151C0A}" type="pres">
      <dgm:prSet presAssocID="{2AB946D3-680D-4005-A301-EEDE4925CEBB}" presName="node" presStyleLbl="node1" presStyleIdx="0" presStyleCnt="9">
        <dgm:presLayoutVars>
          <dgm:bulletEnabled val="1"/>
        </dgm:presLayoutVars>
      </dgm:prSet>
      <dgm:spPr/>
    </dgm:pt>
    <dgm:pt modelId="{FCF9EB36-7945-47DB-8861-9C3083867C5B}" type="pres">
      <dgm:prSet presAssocID="{74019755-89B2-4128-A921-A867704D8854}" presName="sibTrans" presStyleLbl="bgSibTrans2D1" presStyleIdx="0" presStyleCnt="8"/>
      <dgm:spPr/>
    </dgm:pt>
    <dgm:pt modelId="{B08087F1-6C9A-4234-B455-8D066DBCDDC2}" type="pres">
      <dgm:prSet presAssocID="{0CF5310A-C1E8-40E1-ADF2-7F0C61509E1C}" presName="compNode" presStyleCnt="0"/>
      <dgm:spPr/>
    </dgm:pt>
    <dgm:pt modelId="{27C961F5-90F7-4CE5-B26F-4267B6FA2B64}" type="pres">
      <dgm:prSet presAssocID="{0CF5310A-C1E8-40E1-ADF2-7F0C61509E1C}" presName="dummyConnPt" presStyleCnt="0"/>
      <dgm:spPr/>
    </dgm:pt>
    <dgm:pt modelId="{C083C7F6-854B-4DF9-A1EE-D41B8431EEEA}" type="pres">
      <dgm:prSet presAssocID="{0CF5310A-C1E8-40E1-ADF2-7F0C61509E1C}" presName="node" presStyleLbl="node1" presStyleIdx="1" presStyleCnt="9">
        <dgm:presLayoutVars>
          <dgm:bulletEnabled val="1"/>
        </dgm:presLayoutVars>
      </dgm:prSet>
      <dgm:spPr/>
    </dgm:pt>
    <dgm:pt modelId="{789A957A-597C-49FE-9550-815B789DE87C}" type="pres">
      <dgm:prSet presAssocID="{028A8ED4-880B-4BDF-A2D8-21B3249D6F63}" presName="sibTrans" presStyleLbl="bgSibTrans2D1" presStyleIdx="1" presStyleCnt="8"/>
      <dgm:spPr/>
    </dgm:pt>
    <dgm:pt modelId="{A35A49D9-9554-4658-8ED8-CE32B91203A3}" type="pres">
      <dgm:prSet presAssocID="{A4EECBD7-B9BB-4534-A396-D82760C25915}" presName="compNode" presStyleCnt="0"/>
      <dgm:spPr/>
    </dgm:pt>
    <dgm:pt modelId="{9F3754A6-F711-4080-90E4-468607AFA2BC}" type="pres">
      <dgm:prSet presAssocID="{A4EECBD7-B9BB-4534-A396-D82760C25915}" presName="dummyConnPt" presStyleCnt="0"/>
      <dgm:spPr/>
    </dgm:pt>
    <dgm:pt modelId="{4EF1FDCC-8967-44DE-B451-90EE034DDF38}" type="pres">
      <dgm:prSet presAssocID="{A4EECBD7-B9BB-4534-A396-D82760C25915}" presName="node" presStyleLbl="node1" presStyleIdx="2" presStyleCnt="9">
        <dgm:presLayoutVars>
          <dgm:bulletEnabled val="1"/>
        </dgm:presLayoutVars>
      </dgm:prSet>
      <dgm:spPr/>
    </dgm:pt>
    <dgm:pt modelId="{86FECA60-30D2-48C8-8F8C-F9B54ACBA6E0}" type="pres">
      <dgm:prSet presAssocID="{2D7E95EC-045A-4E0F-8A82-16D8093949EE}" presName="sibTrans" presStyleLbl="bgSibTrans2D1" presStyleIdx="2" presStyleCnt="8"/>
      <dgm:spPr/>
    </dgm:pt>
    <dgm:pt modelId="{D47D4CB7-4EB6-44B9-9472-B5184A638949}" type="pres">
      <dgm:prSet presAssocID="{94C7D464-F656-4883-8C06-7EB5CB1AC846}" presName="compNode" presStyleCnt="0"/>
      <dgm:spPr/>
    </dgm:pt>
    <dgm:pt modelId="{6EDEC0E6-FA1D-4DCB-BEB9-8E9FA54F1A86}" type="pres">
      <dgm:prSet presAssocID="{94C7D464-F656-4883-8C06-7EB5CB1AC846}" presName="dummyConnPt" presStyleCnt="0"/>
      <dgm:spPr/>
    </dgm:pt>
    <dgm:pt modelId="{AAC25157-D9C6-4599-B654-76851E067E9E}" type="pres">
      <dgm:prSet presAssocID="{94C7D464-F656-4883-8C06-7EB5CB1AC846}" presName="node" presStyleLbl="node1" presStyleIdx="3" presStyleCnt="9">
        <dgm:presLayoutVars>
          <dgm:bulletEnabled val="1"/>
        </dgm:presLayoutVars>
      </dgm:prSet>
      <dgm:spPr/>
    </dgm:pt>
    <dgm:pt modelId="{A596AD18-9362-4F16-9CFA-2D3ABB4EFA1E}" type="pres">
      <dgm:prSet presAssocID="{BB0CFAD3-9AD7-4F88-BC5B-01D156DDF865}" presName="sibTrans" presStyleLbl="bgSibTrans2D1" presStyleIdx="3" presStyleCnt="8"/>
      <dgm:spPr/>
    </dgm:pt>
    <dgm:pt modelId="{FDEE559C-90C7-4B1F-8614-D7ABB55850F8}" type="pres">
      <dgm:prSet presAssocID="{444ABF7E-73BE-4661-BBD6-8B6683F8142E}" presName="compNode" presStyleCnt="0"/>
      <dgm:spPr/>
    </dgm:pt>
    <dgm:pt modelId="{792A0FF7-EAAC-4B1A-99C0-D6BCC1EEC383}" type="pres">
      <dgm:prSet presAssocID="{444ABF7E-73BE-4661-BBD6-8B6683F8142E}" presName="dummyConnPt" presStyleCnt="0"/>
      <dgm:spPr/>
    </dgm:pt>
    <dgm:pt modelId="{F39542B5-05ED-4887-AEF7-D3CA3A929109}" type="pres">
      <dgm:prSet presAssocID="{444ABF7E-73BE-4661-BBD6-8B6683F8142E}" presName="node" presStyleLbl="node1" presStyleIdx="4" presStyleCnt="9">
        <dgm:presLayoutVars>
          <dgm:bulletEnabled val="1"/>
        </dgm:presLayoutVars>
      </dgm:prSet>
      <dgm:spPr/>
    </dgm:pt>
    <dgm:pt modelId="{42ADBBF7-8AA0-4A72-9C75-5C5A8A17F15A}" type="pres">
      <dgm:prSet presAssocID="{BCD1AD15-3DC1-4A33-80A5-A083A06C3138}" presName="sibTrans" presStyleLbl="bgSibTrans2D1" presStyleIdx="4" presStyleCnt="8"/>
      <dgm:spPr/>
    </dgm:pt>
    <dgm:pt modelId="{826D0D2E-2396-460D-B437-068402131C50}" type="pres">
      <dgm:prSet presAssocID="{0FC475F2-9E59-420D-8A8B-D78B2F738893}" presName="compNode" presStyleCnt="0"/>
      <dgm:spPr/>
    </dgm:pt>
    <dgm:pt modelId="{D166D3CB-ACEC-4D8D-A331-F490BEAD4715}" type="pres">
      <dgm:prSet presAssocID="{0FC475F2-9E59-420D-8A8B-D78B2F738893}" presName="dummyConnPt" presStyleCnt="0"/>
      <dgm:spPr/>
    </dgm:pt>
    <dgm:pt modelId="{93398649-E6A3-43E3-9CDE-77FFCEC47BAD}" type="pres">
      <dgm:prSet presAssocID="{0FC475F2-9E59-420D-8A8B-D78B2F738893}" presName="node" presStyleLbl="node1" presStyleIdx="5" presStyleCnt="9">
        <dgm:presLayoutVars>
          <dgm:bulletEnabled val="1"/>
        </dgm:presLayoutVars>
      </dgm:prSet>
      <dgm:spPr/>
    </dgm:pt>
    <dgm:pt modelId="{06CF48AA-C8E8-4F56-885C-2916FEB0DE3B}" type="pres">
      <dgm:prSet presAssocID="{81D9AA93-5A95-42CC-89CD-4809F772FE24}" presName="sibTrans" presStyleLbl="bgSibTrans2D1" presStyleIdx="5" presStyleCnt="8"/>
      <dgm:spPr/>
    </dgm:pt>
    <dgm:pt modelId="{05AB4F6F-3F35-4D31-A742-B485891339AF}" type="pres">
      <dgm:prSet presAssocID="{4C41328E-1D33-4B39-85F4-F2CEB635BCF8}" presName="compNode" presStyleCnt="0"/>
      <dgm:spPr/>
    </dgm:pt>
    <dgm:pt modelId="{3DB0610F-4B4C-470A-9171-C8B01D9609BB}" type="pres">
      <dgm:prSet presAssocID="{4C41328E-1D33-4B39-85F4-F2CEB635BCF8}" presName="dummyConnPt" presStyleCnt="0"/>
      <dgm:spPr/>
    </dgm:pt>
    <dgm:pt modelId="{CA1FCD7A-3024-4CC4-9081-785B0E49E669}" type="pres">
      <dgm:prSet presAssocID="{4C41328E-1D33-4B39-85F4-F2CEB635BCF8}" presName="node" presStyleLbl="node1" presStyleIdx="6" presStyleCnt="9">
        <dgm:presLayoutVars>
          <dgm:bulletEnabled val="1"/>
        </dgm:presLayoutVars>
      </dgm:prSet>
      <dgm:spPr/>
    </dgm:pt>
    <dgm:pt modelId="{63201FF0-5D3F-4E39-9D49-D699E1FAB42A}" type="pres">
      <dgm:prSet presAssocID="{E1075676-628F-4F49-AFE6-907F035BC1BE}" presName="sibTrans" presStyleLbl="bgSibTrans2D1" presStyleIdx="6" presStyleCnt="8"/>
      <dgm:spPr/>
    </dgm:pt>
    <dgm:pt modelId="{21B58AE1-53FA-4D8D-9DD7-620E69EC0474}" type="pres">
      <dgm:prSet presAssocID="{A4105D71-1C2A-4884-9DA6-102B4A1423F5}" presName="compNode" presStyleCnt="0"/>
      <dgm:spPr/>
    </dgm:pt>
    <dgm:pt modelId="{7034421D-A3DC-4875-ADDF-82F5D9590D71}" type="pres">
      <dgm:prSet presAssocID="{A4105D71-1C2A-4884-9DA6-102B4A1423F5}" presName="dummyConnPt" presStyleCnt="0"/>
      <dgm:spPr/>
    </dgm:pt>
    <dgm:pt modelId="{28DCAA06-A858-48A0-A90D-25AC3109115C}" type="pres">
      <dgm:prSet presAssocID="{A4105D71-1C2A-4884-9DA6-102B4A1423F5}" presName="node" presStyleLbl="node1" presStyleIdx="7" presStyleCnt="9">
        <dgm:presLayoutVars>
          <dgm:bulletEnabled val="1"/>
        </dgm:presLayoutVars>
      </dgm:prSet>
      <dgm:spPr/>
    </dgm:pt>
    <dgm:pt modelId="{6D122929-03C9-436F-B4A0-D2F4F9C21AEF}" type="pres">
      <dgm:prSet presAssocID="{3CD11191-46C5-4039-BFDF-8E56D1EFFBA8}" presName="sibTrans" presStyleLbl="bgSibTrans2D1" presStyleIdx="7" presStyleCnt="8"/>
      <dgm:spPr/>
    </dgm:pt>
    <dgm:pt modelId="{4DC5B5D0-CC70-4294-A77F-2A5390C9E359}" type="pres">
      <dgm:prSet presAssocID="{87818EBB-CAC2-4B7F-94BE-8EB4A1AB832A}" presName="compNode" presStyleCnt="0"/>
      <dgm:spPr/>
    </dgm:pt>
    <dgm:pt modelId="{E969CF41-7384-4BB7-AEF7-B00AB8826846}" type="pres">
      <dgm:prSet presAssocID="{87818EBB-CAC2-4B7F-94BE-8EB4A1AB832A}" presName="dummyConnPt" presStyleCnt="0"/>
      <dgm:spPr/>
    </dgm:pt>
    <dgm:pt modelId="{D4D8F097-839E-4BCF-98D9-162DF47A5C5E}" type="pres">
      <dgm:prSet presAssocID="{87818EBB-CAC2-4B7F-94BE-8EB4A1AB832A}" presName="node" presStyleLbl="node1" presStyleIdx="8" presStyleCnt="9">
        <dgm:presLayoutVars>
          <dgm:bulletEnabled val="1"/>
        </dgm:presLayoutVars>
      </dgm:prSet>
      <dgm:spPr/>
    </dgm:pt>
  </dgm:ptLst>
  <dgm:cxnLst>
    <dgm:cxn modelId="{CDF58511-D6CA-4684-82BE-7228A87A4F8D}" type="presOf" srcId="{74019755-89B2-4128-A921-A867704D8854}" destId="{FCF9EB36-7945-47DB-8861-9C3083867C5B}" srcOrd="0" destOrd="0" presId="urn:microsoft.com/office/officeart/2005/8/layout/bProcess4"/>
    <dgm:cxn modelId="{81EC1524-1C15-446B-9A47-F3C0D7FDF117}" type="presOf" srcId="{028A8ED4-880B-4BDF-A2D8-21B3249D6F63}" destId="{789A957A-597C-49FE-9550-815B789DE87C}" srcOrd="0" destOrd="0" presId="urn:microsoft.com/office/officeart/2005/8/layout/bProcess4"/>
    <dgm:cxn modelId="{78BC342B-F329-4608-B392-5F6C028E6AD3}" type="presOf" srcId="{A4105D71-1C2A-4884-9DA6-102B4A1423F5}" destId="{28DCAA06-A858-48A0-A90D-25AC3109115C}" srcOrd="0" destOrd="0" presId="urn:microsoft.com/office/officeart/2005/8/layout/bProcess4"/>
    <dgm:cxn modelId="{B858DC30-3A7E-4008-A615-0CBE262644EF}" srcId="{913BAED9-3DAB-4A63-A0BD-4156003C40A8}" destId="{0FC475F2-9E59-420D-8A8B-D78B2F738893}" srcOrd="5" destOrd="0" parTransId="{233E31C0-9A6D-4530-866A-905D1D8622FC}" sibTransId="{81D9AA93-5A95-42CC-89CD-4809F772FE24}"/>
    <dgm:cxn modelId="{2DCDEC32-F2D7-452D-8027-12DAAA86B250}" srcId="{913BAED9-3DAB-4A63-A0BD-4156003C40A8}" destId="{2AB946D3-680D-4005-A301-EEDE4925CEBB}" srcOrd="0" destOrd="0" parTransId="{D39F0784-A4FF-4337-8A0A-27865D29C6C4}" sibTransId="{74019755-89B2-4128-A921-A867704D8854}"/>
    <dgm:cxn modelId="{DBD75E34-F47D-43CE-AD8D-F2D2231201FA}" srcId="{913BAED9-3DAB-4A63-A0BD-4156003C40A8}" destId="{0CF5310A-C1E8-40E1-ADF2-7F0C61509E1C}" srcOrd="1" destOrd="0" parTransId="{84F4C57C-C911-47A3-B302-AE7FF904EF86}" sibTransId="{028A8ED4-880B-4BDF-A2D8-21B3249D6F63}"/>
    <dgm:cxn modelId="{8B85193A-B826-4627-9F59-0E5A7DBA5B04}" type="presOf" srcId="{4C41328E-1D33-4B39-85F4-F2CEB635BCF8}" destId="{CA1FCD7A-3024-4CC4-9081-785B0E49E669}" srcOrd="0" destOrd="0" presId="urn:microsoft.com/office/officeart/2005/8/layout/bProcess4"/>
    <dgm:cxn modelId="{55B15B5B-8052-4B67-82DA-BC9F0D3B8C68}" type="presOf" srcId="{BCD1AD15-3DC1-4A33-80A5-A083A06C3138}" destId="{42ADBBF7-8AA0-4A72-9C75-5C5A8A17F15A}" srcOrd="0" destOrd="0" presId="urn:microsoft.com/office/officeart/2005/8/layout/bProcess4"/>
    <dgm:cxn modelId="{F46B985D-A054-48C8-986F-89B60B4B24EC}" type="presOf" srcId="{94C7D464-F656-4883-8C06-7EB5CB1AC846}" destId="{AAC25157-D9C6-4599-B654-76851E067E9E}" srcOrd="0" destOrd="0" presId="urn:microsoft.com/office/officeart/2005/8/layout/bProcess4"/>
    <dgm:cxn modelId="{50E30947-CA44-4E06-9AAC-84CA8AAD5708}" type="presOf" srcId="{2AB946D3-680D-4005-A301-EEDE4925CEBB}" destId="{1ABD475B-1AA0-4E7F-9690-52EC2F151C0A}" srcOrd="0" destOrd="0" presId="urn:microsoft.com/office/officeart/2005/8/layout/bProcess4"/>
    <dgm:cxn modelId="{3CE29870-7FCE-499C-816B-9F4819DA3AA6}" type="presOf" srcId="{87818EBB-CAC2-4B7F-94BE-8EB4A1AB832A}" destId="{D4D8F097-839E-4BCF-98D9-162DF47A5C5E}" srcOrd="0" destOrd="0" presId="urn:microsoft.com/office/officeart/2005/8/layout/bProcess4"/>
    <dgm:cxn modelId="{89793F54-3487-456D-A1E5-F7EDB5E305C6}" srcId="{913BAED9-3DAB-4A63-A0BD-4156003C40A8}" destId="{4C41328E-1D33-4B39-85F4-F2CEB635BCF8}" srcOrd="6" destOrd="0" parTransId="{B2679E44-8386-4434-8764-E94B4783590E}" sibTransId="{E1075676-628F-4F49-AFE6-907F035BC1BE}"/>
    <dgm:cxn modelId="{6EB2D95A-10B1-4DB4-9E97-3891F70A45D1}" srcId="{913BAED9-3DAB-4A63-A0BD-4156003C40A8}" destId="{A4EECBD7-B9BB-4534-A396-D82760C25915}" srcOrd="2" destOrd="0" parTransId="{CA958619-5789-4274-9B51-EF62FE942C9D}" sibTransId="{2D7E95EC-045A-4E0F-8A82-16D8093949EE}"/>
    <dgm:cxn modelId="{41FF4A80-F3D7-43F9-AC54-75C7C277BEAB}" type="presOf" srcId="{2D7E95EC-045A-4E0F-8A82-16D8093949EE}" destId="{86FECA60-30D2-48C8-8F8C-F9B54ACBA6E0}" srcOrd="0" destOrd="0" presId="urn:microsoft.com/office/officeart/2005/8/layout/bProcess4"/>
    <dgm:cxn modelId="{89AD1A8A-8DE5-45B2-B343-D8DFFAB7BCD5}" type="presOf" srcId="{81D9AA93-5A95-42CC-89CD-4809F772FE24}" destId="{06CF48AA-C8E8-4F56-885C-2916FEB0DE3B}" srcOrd="0" destOrd="0" presId="urn:microsoft.com/office/officeart/2005/8/layout/bProcess4"/>
    <dgm:cxn modelId="{6892C896-D199-4979-AD7C-4C653666BD59}" type="presOf" srcId="{0FC475F2-9E59-420D-8A8B-D78B2F738893}" destId="{93398649-E6A3-43E3-9CDE-77FFCEC47BAD}" srcOrd="0" destOrd="0" presId="urn:microsoft.com/office/officeart/2005/8/layout/bProcess4"/>
    <dgm:cxn modelId="{DC463599-C546-472A-89E3-C609CF7C3326}" type="presOf" srcId="{0CF5310A-C1E8-40E1-ADF2-7F0C61509E1C}" destId="{C083C7F6-854B-4DF9-A1EE-D41B8431EEEA}" srcOrd="0" destOrd="0" presId="urn:microsoft.com/office/officeart/2005/8/layout/bProcess4"/>
    <dgm:cxn modelId="{94B96CA0-7B22-4EF5-A62F-1ADEED399F9B}" type="presOf" srcId="{913BAED9-3DAB-4A63-A0BD-4156003C40A8}" destId="{3885EE8E-06B3-47B7-A38B-143A34C1DC7B}" srcOrd="0" destOrd="0" presId="urn:microsoft.com/office/officeart/2005/8/layout/bProcess4"/>
    <dgm:cxn modelId="{5EB7DCA2-7807-4B71-82F8-3649D5C8D5D0}" srcId="{913BAED9-3DAB-4A63-A0BD-4156003C40A8}" destId="{87818EBB-CAC2-4B7F-94BE-8EB4A1AB832A}" srcOrd="8" destOrd="0" parTransId="{6D6632F8-A2C4-44FA-AD3A-D32BE7569203}" sibTransId="{A8C52EAD-2EF3-48D0-936B-D638181153A8}"/>
    <dgm:cxn modelId="{F94E6CA9-B4FC-41B7-BC00-103373F2C8F2}" type="presOf" srcId="{444ABF7E-73BE-4661-BBD6-8B6683F8142E}" destId="{F39542B5-05ED-4887-AEF7-D3CA3A929109}" srcOrd="0" destOrd="0" presId="urn:microsoft.com/office/officeart/2005/8/layout/bProcess4"/>
    <dgm:cxn modelId="{948C6DBF-98F6-48DB-9C67-13DDF967A126}" type="presOf" srcId="{E1075676-628F-4F49-AFE6-907F035BC1BE}" destId="{63201FF0-5D3F-4E39-9D49-D699E1FAB42A}" srcOrd="0" destOrd="0" presId="urn:microsoft.com/office/officeart/2005/8/layout/bProcess4"/>
    <dgm:cxn modelId="{7A6D6DEB-9903-4D2C-92A6-0B66F8603530}" type="presOf" srcId="{BB0CFAD3-9AD7-4F88-BC5B-01D156DDF865}" destId="{A596AD18-9362-4F16-9CFA-2D3ABB4EFA1E}" srcOrd="0" destOrd="0" presId="urn:microsoft.com/office/officeart/2005/8/layout/bProcess4"/>
    <dgm:cxn modelId="{E5077EEE-AF41-4406-A565-85BC5B3D95D4}" srcId="{913BAED9-3DAB-4A63-A0BD-4156003C40A8}" destId="{94C7D464-F656-4883-8C06-7EB5CB1AC846}" srcOrd="3" destOrd="0" parTransId="{B04BC399-BD6A-43FE-9DB5-47C74B217F31}" sibTransId="{BB0CFAD3-9AD7-4F88-BC5B-01D156DDF865}"/>
    <dgm:cxn modelId="{3DFBC0EE-9F03-4654-9438-A017376A5E7A}" srcId="{913BAED9-3DAB-4A63-A0BD-4156003C40A8}" destId="{A4105D71-1C2A-4884-9DA6-102B4A1423F5}" srcOrd="7" destOrd="0" parTransId="{0E838250-793B-4A54-BB57-C0B3FA62CB91}" sibTransId="{3CD11191-46C5-4039-BFDF-8E56D1EFFBA8}"/>
    <dgm:cxn modelId="{743CB4F2-0791-408B-AD81-9D15BA357C80}" type="presOf" srcId="{A4EECBD7-B9BB-4534-A396-D82760C25915}" destId="{4EF1FDCC-8967-44DE-B451-90EE034DDF38}" srcOrd="0" destOrd="0" presId="urn:microsoft.com/office/officeart/2005/8/layout/bProcess4"/>
    <dgm:cxn modelId="{225E0CF4-8E88-49C6-A450-AC5B03620E0A}" type="presOf" srcId="{3CD11191-46C5-4039-BFDF-8E56D1EFFBA8}" destId="{6D122929-03C9-436F-B4A0-D2F4F9C21AEF}" srcOrd="0" destOrd="0" presId="urn:microsoft.com/office/officeart/2005/8/layout/bProcess4"/>
    <dgm:cxn modelId="{9E4801F9-C0EB-4722-A62C-FE3C960B3C56}" srcId="{913BAED9-3DAB-4A63-A0BD-4156003C40A8}" destId="{444ABF7E-73BE-4661-BBD6-8B6683F8142E}" srcOrd="4" destOrd="0" parTransId="{416B7D67-E653-4662-97B8-44DAC1FE64BA}" sibTransId="{BCD1AD15-3DC1-4A33-80A5-A083A06C3138}"/>
    <dgm:cxn modelId="{57813033-9D98-4922-ACBA-E313AACEBCBB}" type="presParOf" srcId="{3885EE8E-06B3-47B7-A38B-143A34C1DC7B}" destId="{2EF11A44-2277-4D26-B2F3-8D82D7A3A63C}" srcOrd="0" destOrd="0" presId="urn:microsoft.com/office/officeart/2005/8/layout/bProcess4"/>
    <dgm:cxn modelId="{9A205A0B-D334-4A52-9D4F-74E74229668D}" type="presParOf" srcId="{2EF11A44-2277-4D26-B2F3-8D82D7A3A63C}" destId="{D88B0199-1439-4C1D-8BA3-0760DC513280}" srcOrd="0" destOrd="0" presId="urn:microsoft.com/office/officeart/2005/8/layout/bProcess4"/>
    <dgm:cxn modelId="{7C054840-4821-4848-98E8-ABA13F8C4F75}" type="presParOf" srcId="{2EF11A44-2277-4D26-B2F3-8D82D7A3A63C}" destId="{1ABD475B-1AA0-4E7F-9690-52EC2F151C0A}" srcOrd="1" destOrd="0" presId="urn:microsoft.com/office/officeart/2005/8/layout/bProcess4"/>
    <dgm:cxn modelId="{795BC2CC-9345-4BF2-B1F7-0EDEBD2E1CA4}" type="presParOf" srcId="{3885EE8E-06B3-47B7-A38B-143A34C1DC7B}" destId="{FCF9EB36-7945-47DB-8861-9C3083867C5B}" srcOrd="1" destOrd="0" presId="urn:microsoft.com/office/officeart/2005/8/layout/bProcess4"/>
    <dgm:cxn modelId="{60C0120B-40D1-40E7-9F66-859386939C0E}" type="presParOf" srcId="{3885EE8E-06B3-47B7-A38B-143A34C1DC7B}" destId="{B08087F1-6C9A-4234-B455-8D066DBCDDC2}" srcOrd="2" destOrd="0" presId="urn:microsoft.com/office/officeart/2005/8/layout/bProcess4"/>
    <dgm:cxn modelId="{258676B9-FA65-42B4-81C6-B93633D4EE82}" type="presParOf" srcId="{B08087F1-6C9A-4234-B455-8D066DBCDDC2}" destId="{27C961F5-90F7-4CE5-B26F-4267B6FA2B64}" srcOrd="0" destOrd="0" presId="urn:microsoft.com/office/officeart/2005/8/layout/bProcess4"/>
    <dgm:cxn modelId="{24AED55F-D1D4-4D28-8934-BF05D3B3EB2F}" type="presParOf" srcId="{B08087F1-6C9A-4234-B455-8D066DBCDDC2}" destId="{C083C7F6-854B-4DF9-A1EE-D41B8431EEEA}" srcOrd="1" destOrd="0" presId="urn:microsoft.com/office/officeart/2005/8/layout/bProcess4"/>
    <dgm:cxn modelId="{4B9FFF58-4BF6-410D-9869-D35B36801705}" type="presParOf" srcId="{3885EE8E-06B3-47B7-A38B-143A34C1DC7B}" destId="{789A957A-597C-49FE-9550-815B789DE87C}" srcOrd="3" destOrd="0" presId="urn:microsoft.com/office/officeart/2005/8/layout/bProcess4"/>
    <dgm:cxn modelId="{8624D246-C6C9-4643-A354-D48717B2EB24}" type="presParOf" srcId="{3885EE8E-06B3-47B7-A38B-143A34C1DC7B}" destId="{A35A49D9-9554-4658-8ED8-CE32B91203A3}" srcOrd="4" destOrd="0" presId="urn:microsoft.com/office/officeart/2005/8/layout/bProcess4"/>
    <dgm:cxn modelId="{AE24C732-DE7E-4E0A-99CD-5D32EB0EB509}" type="presParOf" srcId="{A35A49D9-9554-4658-8ED8-CE32B91203A3}" destId="{9F3754A6-F711-4080-90E4-468607AFA2BC}" srcOrd="0" destOrd="0" presId="urn:microsoft.com/office/officeart/2005/8/layout/bProcess4"/>
    <dgm:cxn modelId="{0851179A-08BA-4B3D-BFB3-029F52CE60BD}" type="presParOf" srcId="{A35A49D9-9554-4658-8ED8-CE32B91203A3}" destId="{4EF1FDCC-8967-44DE-B451-90EE034DDF38}" srcOrd="1" destOrd="0" presId="urn:microsoft.com/office/officeart/2005/8/layout/bProcess4"/>
    <dgm:cxn modelId="{F335DE12-E062-41EA-A573-639C04513738}" type="presParOf" srcId="{3885EE8E-06B3-47B7-A38B-143A34C1DC7B}" destId="{86FECA60-30D2-48C8-8F8C-F9B54ACBA6E0}" srcOrd="5" destOrd="0" presId="urn:microsoft.com/office/officeart/2005/8/layout/bProcess4"/>
    <dgm:cxn modelId="{2A3E0204-F670-4A5E-8595-0B2D39F2976A}" type="presParOf" srcId="{3885EE8E-06B3-47B7-A38B-143A34C1DC7B}" destId="{D47D4CB7-4EB6-44B9-9472-B5184A638949}" srcOrd="6" destOrd="0" presId="urn:microsoft.com/office/officeart/2005/8/layout/bProcess4"/>
    <dgm:cxn modelId="{AFED37F0-455C-4F00-A411-004488553A8C}" type="presParOf" srcId="{D47D4CB7-4EB6-44B9-9472-B5184A638949}" destId="{6EDEC0E6-FA1D-4DCB-BEB9-8E9FA54F1A86}" srcOrd="0" destOrd="0" presId="urn:microsoft.com/office/officeart/2005/8/layout/bProcess4"/>
    <dgm:cxn modelId="{749151C2-07FA-4737-9FAC-0CAEB9D5017A}" type="presParOf" srcId="{D47D4CB7-4EB6-44B9-9472-B5184A638949}" destId="{AAC25157-D9C6-4599-B654-76851E067E9E}" srcOrd="1" destOrd="0" presId="urn:microsoft.com/office/officeart/2005/8/layout/bProcess4"/>
    <dgm:cxn modelId="{68DD5451-C485-4528-8149-5B20575EC07C}" type="presParOf" srcId="{3885EE8E-06B3-47B7-A38B-143A34C1DC7B}" destId="{A596AD18-9362-4F16-9CFA-2D3ABB4EFA1E}" srcOrd="7" destOrd="0" presId="urn:microsoft.com/office/officeart/2005/8/layout/bProcess4"/>
    <dgm:cxn modelId="{23C4597C-4C92-4FB6-9656-169D0CFCCAF3}" type="presParOf" srcId="{3885EE8E-06B3-47B7-A38B-143A34C1DC7B}" destId="{FDEE559C-90C7-4B1F-8614-D7ABB55850F8}" srcOrd="8" destOrd="0" presId="urn:microsoft.com/office/officeart/2005/8/layout/bProcess4"/>
    <dgm:cxn modelId="{BBBCF091-12BF-4B27-88C1-1BBAA3CE4E69}" type="presParOf" srcId="{FDEE559C-90C7-4B1F-8614-D7ABB55850F8}" destId="{792A0FF7-EAAC-4B1A-99C0-D6BCC1EEC383}" srcOrd="0" destOrd="0" presId="urn:microsoft.com/office/officeart/2005/8/layout/bProcess4"/>
    <dgm:cxn modelId="{3CA9EDDA-CD7D-4F92-A8ED-37B73F5572E0}" type="presParOf" srcId="{FDEE559C-90C7-4B1F-8614-D7ABB55850F8}" destId="{F39542B5-05ED-4887-AEF7-D3CA3A929109}" srcOrd="1" destOrd="0" presId="urn:microsoft.com/office/officeart/2005/8/layout/bProcess4"/>
    <dgm:cxn modelId="{6B1119B1-37DD-4876-9CDE-D3FC6848896A}" type="presParOf" srcId="{3885EE8E-06B3-47B7-A38B-143A34C1DC7B}" destId="{42ADBBF7-8AA0-4A72-9C75-5C5A8A17F15A}" srcOrd="9" destOrd="0" presId="urn:microsoft.com/office/officeart/2005/8/layout/bProcess4"/>
    <dgm:cxn modelId="{C27062B8-F061-40CC-9201-64314CCAEA9E}" type="presParOf" srcId="{3885EE8E-06B3-47B7-A38B-143A34C1DC7B}" destId="{826D0D2E-2396-460D-B437-068402131C50}" srcOrd="10" destOrd="0" presId="urn:microsoft.com/office/officeart/2005/8/layout/bProcess4"/>
    <dgm:cxn modelId="{385B3F6F-476C-4536-BD9F-1B2D78279054}" type="presParOf" srcId="{826D0D2E-2396-460D-B437-068402131C50}" destId="{D166D3CB-ACEC-4D8D-A331-F490BEAD4715}" srcOrd="0" destOrd="0" presId="urn:microsoft.com/office/officeart/2005/8/layout/bProcess4"/>
    <dgm:cxn modelId="{4E475765-88D0-4BCB-98B2-B494281E905B}" type="presParOf" srcId="{826D0D2E-2396-460D-B437-068402131C50}" destId="{93398649-E6A3-43E3-9CDE-77FFCEC47BAD}" srcOrd="1" destOrd="0" presId="urn:microsoft.com/office/officeart/2005/8/layout/bProcess4"/>
    <dgm:cxn modelId="{367E28BA-1E19-4817-8C7E-2A3E15D2ECDE}" type="presParOf" srcId="{3885EE8E-06B3-47B7-A38B-143A34C1DC7B}" destId="{06CF48AA-C8E8-4F56-885C-2916FEB0DE3B}" srcOrd="11" destOrd="0" presId="urn:microsoft.com/office/officeart/2005/8/layout/bProcess4"/>
    <dgm:cxn modelId="{0E31E4F1-8105-4DC2-976F-E32B9BAE285A}" type="presParOf" srcId="{3885EE8E-06B3-47B7-A38B-143A34C1DC7B}" destId="{05AB4F6F-3F35-4D31-A742-B485891339AF}" srcOrd="12" destOrd="0" presId="urn:microsoft.com/office/officeart/2005/8/layout/bProcess4"/>
    <dgm:cxn modelId="{1A03E18F-439E-4D66-B4A2-F199C6D07AE2}" type="presParOf" srcId="{05AB4F6F-3F35-4D31-A742-B485891339AF}" destId="{3DB0610F-4B4C-470A-9171-C8B01D9609BB}" srcOrd="0" destOrd="0" presId="urn:microsoft.com/office/officeart/2005/8/layout/bProcess4"/>
    <dgm:cxn modelId="{F6C6F4C2-7364-42A9-967A-9FE7174E10C0}" type="presParOf" srcId="{05AB4F6F-3F35-4D31-A742-B485891339AF}" destId="{CA1FCD7A-3024-4CC4-9081-785B0E49E669}" srcOrd="1" destOrd="0" presId="urn:microsoft.com/office/officeart/2005/8/layout/bProcess4"/>
    <dgm:cxn modelId="{763D09D6-ACF9-40E3-83CD-144AE6A16A7D}" type="presParOf" srcId="{3885EE8E-06B3-47B7-A38B-143A34C1DC7B}" destId="{63201FF0-5D3F-4E39-9D49-D699E1FAB42A}" srcOrd="13" destOrd="0" presId="urn:microsoft.com/office/officeart/2005/8/layout/bProcess4"/>
    <dgm:cxn modelId="{BA4005F3-F5D7-4C7F-8D5D-3614D96E3F49}" type="presParOf" srcId="{3885EE8E-06B3-47B7-A38B-143A34C1DC7B}" destId="{21B58AE1-53FA-4D8D-9DD7-620E69EC0474}" srcOrd="14" destOrd="0" presId="urn:microsoft.com/office/officeart/2005/8/layout/bProcess4"/>
    <dgm:cxn modelId="{DCD0ACF5-62C9-4F84-8CB3-FBB62A719435}" type="presParOf" srcId="{21B58AE1-53FA-4D8D-9DD7-620E69EC0474}" destId="{7034421D-A3DC-4875-ADDF-82F5D9590D71}" srcOrd="0" destOrd="0" presId="urn:microsoft.com/office/officeart/2005/8/layout/bProcess4"/>
    <dgm:cxn modelId="{96AD6BF9-FFAF-4340-AD83-5EFD3383726B}" type="presParOf" srcId="{21B58AE1-53FA-4D8D-9DD7-620E69EC0474}" destId="{28DCAA06-A858-48A0-A90D-25AC3109115C}" srcOrd="1" destOrd="0" presId="urn:microsoft.com/office/officeart/2005/8/layout/bProcess4"/>
    <dgm:cxn modelId="{C0C7E30D-D6BB-4C68-8543-920E8E29B14A}" type="presParOf" srcId="{3885EE8E-06B3-47B7-A38B-143A34C1DC7B}" destId="{6D122929-03C9-436F-B4A0-D2F4F9C21AEF}" srcOrd="15" destOrd="0" presId="urn:microsoft.com/office/officeart/2005/8/layout/bProcess4"/>
    <dgm:cxn modelId="{4203D923-923B-4541-A038-6C31F5539D4F}" type="presParOf" srcId="{3885EE8E-06B3-47B7-A38B-143A34C1DC7B}" destId="{4DC5B5D0-CC70-4294-A77F-2A5390C9E359}" srcOrd="16" destOrd="0" presId="urn:microsoft.com/office/officeart/2005/8/layout/bProcess4"/>
    <dgm:cxn modelId="{1F960E00-FFE7-4B7C-B54B-46EC8B3065A4}" type="presParOf" srcId="{4DC5B5D0-CC70-4294-A77F-2A5390C9E359}" destId="{E969CF41-7384-4BB7-AEF7-B00AB8826846}" srcOrd="0" destOrd="0" presId="urn:microsoft.com/office/officeart/2005/8/layout/bProcess4"/>
    <dgm:cxn modelId="{C6533A71-A7C0-4903-BF1D-9F4A2EAC4380}" type="presParOf" srcId="{4DC5B5D0-CC70-4294-A77F-2A5390C9E359}" destId="{D4D8F097-839E-4BCF-98D9-162DF47A5C5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8DFC9D-585D-4186-9144-1029B418DF5A}" type="doc">
      <dgm:prSet loTypeId="urn:microsoft.com/office/officeart/2016/7/layout/RepeatingBendingProcessNew" loCatId="process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01EAE18-E013-4F7B-83CB-404527408E5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200" b="1" dirty="0"/>
            <a:t>Acciones para consolidar la Perspectiva de Género en los Tribunales Agrarios </a:t>
          </a:r>
          <a:r>
            <a:rPr lang="es-MX" sz="1200" dirty="0"/>
            <a:t> </a:t>
          </a:r>
          <a:endParaRPr lang="en-US" sz="1200" dirty="0"/>
        </a:p>
      </dgm:t>
    </dgm:pt>
    <dgm:pt modelId="{BFB7D46E-14F5-4E96-A1AD-EE50D9533AC4}" type="parTrans" cxnId="{673A5880-D738-4748-AAB1-D181D8A537ED}">
      <dgm:prSet/>
      <dgm:spPr/>
      <dgm:t>
        <a:bodyPr/>
        <a:lstStyle/>
        <a:p>
          <a:endParaRPr lang="en-US" sz="1400"/>
        </a:p>
      </dgm:t>
    </dgm:pt>
    <dgm:pt modelId="{B2649B27-98A2-4D84-9AC4-FFB1E49ED460}" type="sibTrans" cxnId="{673A5880-D738-4748-AAB1-D181D8A537ED}">
      <dgm:prSet custT="1"/>
      <dgm:spPr/>
      <dgm:t>
        <a:bodyPr/>
        <a:lstStyle/>
        <a:p>
          <a:endParaRPr lang="en-US" sz="1400"/>
        </a:p>
      </dgm:t>
    </dgm:pt>
    <dgm:pt modelId="{3F40CF77-F617-446E-898A-A6AF8FF7C3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/>
            <a:t>Acciones de difusión, capacitación y actualización</a:t>
          </a:r>
          <a:endParaRPr lang="en-US" sz="1100"/>
        </a:p>
      </dgm:t>
    </dgm:pt>
    <dgm:pt modelId="{61ECE36A-F4A4-4E1A-9FD8-2C3210BADDEA}" type="parTrans" cxnId="{99394CE3-9F83-4BCF-A463-E696FAF8A690}">
      <dgm:prSet/>
      <dgm:spPr/>
      <dgm:t>
        <a:bodyPr/>
        <a:lstStyle/>
        <a:p>
          <a:endParaRPr lang="en-US" sz="1400"/>
        </a:p>
      </dgm:t>
    </dgm:pt>
    <dgm:pt modelId="{EF592BE5-FA7C-474E-97A7-C15AE4EB0623}" type="sibTrans" cxnId="{99394CE3-9F83-4BCF-A463-E696FAF8A690}">
      <dgm:prSet custT="1"/>
      <dgm:spPr/>
      <dgm:t>
        <a:bodyPr/>
        <a:lstStyle/>
        <a:p>
          <a:endParaRPr lang="en-US" sz="1400"/>
        </a:p>
      </dgm:t>
    </dgm:pt>
    <dgm:pt modelId="{D9B88AFB-4FB2-4381-A77F-58D7632DA51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/>
            <a:t>Se conmemoraron las fechas relevantes </a:t>
          </a:r>
          <a:endParaRPr lang="en-US" sz="1100"/>
        </a:p>
      </dgm:t>
    </dgm:pt>
    <dgm:pt modelId="{64A8902F-7B01-4905-B2AA-A4F68C218227}" type="parTrans" cxnId="{9C8FF628-A810-4D2C-917C-74C1B613A19A}">
      <dgm:prSet/>
      <dgm:spPr/>
      <dgm:t>
        <a:bodyPr/>
        <a:lstStyle/>
        <a:p>
          <a:endParaRPr lang="en-US" sz="1400"/>
        </a:p>
      </dgm:t>
    </dgm:pt>
    <dgm:pt modelId="{89A7CE20-538B-4C2C-873B-290A3448BCD7}" type="sibTrans" cxnId="{9C8FF628-A810-4D2C-917C-74C1B613A19A}">
      <dgm:prSet custT="1"/>
      <dgm:spPr/>
      <dgm:t>
        <a:bodyPr/>
        <a:lstStyle/>
        <a:p>
          <a:endParaRPr lang="en-US" sz="1400"/>
        </a:p>
      </dgm:t>
    </dgm:pt>
    <dgm:pt modelId="{6E5D8E14-5882-4E56-B6DC-29A5939EEE7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 dirty="0"/>
            <a:t>2</a:t>
          </a:r>
          <a:r>
            <a:rPr lang="es-MX" sz="1100" dirty="0"/>
            <a:t> conversatorios, respecto de la participación de las mujeres líderes agrarias y justicia de género. 410 personas</a:t>
          </a:r>
          <a:endParaRPr lang="en-US" sz="1100" dirty="0"/>
        </a:p>
      </dgm:t>
    </dgm:pt>
    <dgm:pt modelId="{764E4C23-E254-42ED-9EEE-EC0756587CF8}" type="parTrans" cxnId="{BF899004-9009-401A-AD02-DDA97148BCA3}">
      <dgm:prSet/>
      <dgm:spPr/>
      <dgm:t>
        <a:bodyPr/>
        <a:lstStyle/>
        <a:p>
          <a:endParaRPr lang="en-US" sz="1400"/>
        </a:p>
      </dgm:t>
    </dgm:pt>
    <dgm:pt modelId="{932E57CC-98F1-4F8F-8929-25E70EBFF56A}" type="sibTrans" cxnId="{BF899004-9009-401A-AD02-DDA97148BCA3}">
      <dgm:prSet custT="1"/>
      <dgm:spPr/>
      <dgm:t>
        <a:bodyPr/>
        <a:lstStyle/>
        <a:p>
          <a:endParaRPr lang="en-US" sz="1400"/>
        </a:p>
      </dgm:t>
    </dgm:pt>
    <dgm:pt modelId="{EC854355-CBAA-4A0A-952C-18D1027EC4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/>
            <a:t>3</a:t>
          </a:r>
          <a:r>
            <a:rPr lang="es-MX" sz="1100"/>
            <a:t> conferencias relacionadas a los temas de juzgar con perspectiva de género, igualdad de género en la justicia agraria y como prevenir la violencia de género en materia agraria. 661 personas.</a:t>
          </a:r>
          <a:endParaRPr lang="en-US" sz="1100"/>
        </a:p>
      </dgm:t>
    </dgm:pt>
    <dgm:pt modelId="{88F82D9C-6706-4FA9-9047-4020CBAE1315}" type="parTrans" cxnId="{AAFB7479-2DC3-4B43-8597-267FCF116345}">
      <dgm:prSet/>
      <dgm:spPr/>
      <dgm:t>
        <a:bodyPr/>
        <a:lstStyle/>
        <a:p>
          <a:endParaRPr lang="en-US" sz="1400"/>
        </a:p>
      </dgm:t>
    </dgm:pt>
    <dgm:pt modelId="{336552E2-6C13-42CD-9404-F682335E969C}" type="sibTrans" cxnId="{AAFB7479-2DC3-4B43-8597-267FCF116345}">
      <dgm:prSet custT="1"/>
      <dgm:spPr/>
      <dgm:t>
        <a:bodyPr/>
        <a:lstStyle/>
        <a:p>
          <a:endParaRPr lang="en-US" sz="1400"/>
        </a:p>
      </dgm:t>
    </dgm:pt>
    <dgm:pt modelId="{D9C0E15F-2CC3-4F82-9FA1-42F28DCFC4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/>
            <a:t>1 </a:t>
          </a:r>
          <a:r>
            <a:rPr lang="es-MX" sz="1100"/>
            <a:t>video conmemorativo denominado “Día Naranja: Un llamado global para erradicar la violencia de género”</a:t>
          </a:r>
          <a:endParaRPr lang="en-US" sz="1100"/>
        </a:p>
      </dgm:t>
    </dgm:pt>
    <dgm:pt modelId="{46F02D10-60CB-4CCF-B522-76F073D599E7}" type="parTrans" cxnId="{3CFB0B74-8CB5-4DFF-B5BA-A684C415E0C0}">
      <dgm:prSet/>
      <dgm:spPr/>
      <dgm:t>
        <a:bodyPr/>
        <a:lstStyle/>
        <a:p>
          <a:endParaRPr lang="en-US" sz="1400"/>
        </a:p>
      </dgm:t>
    </dgm:pt>
    <dgm:pt modelId="{525A58DA-494F-4CE5-976E-35CD4B344D56}" type="sibTrans" cxnId="{3CFB0B74-8CB5-4DFF-B5BA-A684C415E0C0}">
      <dgm:prSet custT="1"/>
      <dgm:spPr/>
      <dgm:t>
        <a:bodyPr/>
        <a:lstStyle/>
        <a:p>
          <a:endParaRPr lang="en-US" sz="1400"/>
        </a:p>
      </dgm:t>
    </dgm:pt>
    <dgm:pt modelId="{F5064436-080A-4968-8230-341038778AE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/>
            <a:t>Se está diseñando un programa marco de capacitación anual </a:t>
          </a:r>
          <a:endParaRPr lang="en-US" sz="1100"/>
        </a:p>
      </dgm:t>
    </dgm:pt>
    <dgm:pt modelId="{7EC96C35-E0D5-4D53-AB03-1D84E64983DA}" type="parTrans" cxnId="{EF47D0F7-6296-4B70-BF91-EC729EE24164}">
      <dgm:prSet/>
      <dgm:spPr/>
      <dgm:t>
        <a:bodyPr/>
        <a:lstStyle/>
        <a:p>
          <a:endParaRPr lang="en-US" sz="1400"/>
        </a:p>
      </dgm:t>
    </dgm:pt>
    <dgm:pt modelId="{97D0F77A-EEC3-46C4-AAB4-5AC4EF758DBE}" type="sibTrans" cxnId="{EF47D0F7-6296-4B70-BF91-EC729EE24164}">
      <dgm:prSet custT="1"/>
      <dgm:spPr/>
      <dgm:t>
        <a:bodyPr/>
        <a:lstStyle/>
        <a:p>
          <a:endParaRPr lang="en-US" sz="1400"/>
        </a:p>
      </dgm:t>
    </dgm:pt>
    <dgm:pt modelId="{1F96D18D-02B9-440A-80BC-7A16F46E021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 dirty="0"/>
            <a:t>75</a:t>
          </a:r>
          <a:r>
            <a:rPr lang="es-MX" sz="1100" dirty="0"/>
            <a:t> cursos sobre los temas igualdad de género, derechos de las mujeres, masculinidades, lenguaje incluyente, prevención de la violencia, </a:t>
          </a:r>
          <a:endParaRPr lang="en-US" sz="1100" dirty="0"/>
        </a:p>
      </dgm:t>
    </dgm:pt>
    <dgm:pt modelId="{17868AFE-0BBD-44F5-99B4-3A6E72263514}" type="parTrans" cxnId="{02015FF5-DC15-4903-9A15-25999D1172A2}">
      <dgm:prSet/>
      <dgm:spPr/>
      <dgm:t>
        <a:bodyPr/>
        <a:lstStyle/>
        <a:p>
          <a:endParaRPr lang="en-US" sz="1400"/>
        </a:p>
      </dgm:t>
    </dgm:pt>
    <dgm:pt modelId="{2C75C293-8898-4D2B-A9ED-4D4B8E6AE4CF}" type="sibTrans" cxnId="{02015FF5-DC15-4903-9A15-25999D1172A2}">
      <dgm:prSet custT="1"/>
      <dgm:spPr/>
      <dgm:t>
        <a:bodyPr/>
        <a:lstStyle/>
        <a:p>
          <a:endParaRPr lang="en-US" sz="1400"/>
        </a:p>
      </dgm:t>
    </dgm:pt>
    <dgm:pt modelId="{38386F8B-C353-4F1D-9DE3-B9FA2918193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 dirty="0"/>
            <a:t>40</a:t>
          </a:r>
          <a:r>
            <a:rPr lang="es-MX" sz="1100" dirty="0"/>
            <a:t> conferencias especializadas en temas de derechos de las mujeres e Igualdad de Género </a:t>
          </a:r>
          <a:endParaRPr lang="en-US" sz="1100" dirty="0"/>
        </a:p>
      </dgm:t>
    </dgm:pt>
    <dgm:pt modelId="{9DB39C19-1B6F-45F4-BA85-0AF18392BA44}" type="parTrans" cxnId="{749A3F2C-A1D5-4864-A809-B8ACB9B182E6}">
      <dgm:prSet/>
      <dgm:spPr/>
      <dgm:t>
        <a:bodyPr/>
        <a:lstStyle/>
        <a:p>
          <a:endParaRPr lang="en-US" sz="1400"/>
        </a:p>
      </dgm:t>
    </dgm:pt>
    <dgm:pt modelId="{FCBBFF1F-8191-43DE-87C0-EAADCD180190}" type="sibTrans" cxnId="{749A3F2C-A1D5-4864-A809-B8ACB9B182E6}">
      <dgm:prSet custT="1"/>
      <dgm:spPr/>
      <dgm:t>
        <a:bodyPr/>
        <a:lstStyle/>
        <a:p>
          <a:endParaRPr lang="en-US" sz="1400"/>
        </a:p>
      </dgm:t>
    </dgm:pt>
    <dgm:pt modelId="{FF6DC8EB-6E5E-4709-A22B-71586344D87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dirty="0"/>
            <a:t>Se difundieron </a:t>
          </a:r>
          <a:r>
            <a:rPr lang="es-MX" sz="1100" b="1" dirty="0"/>
            <a:t>19</a:t>
          </a:r>
          <a:r>
            <a:rPr lang="es-MX" sz="1100" dirty="0"/>
            <a:t> comunicados, tweets</a:t>
          </a:r>
          <a:endParaRPr lang="en-US" sz="1100" dirty="0"/>
        </a:p>
      </dgm:t>
    </dgm:pt>
    <dgm:pt modelId="{18D4418A-CCFE-4FBF-8F3E-33735ACF5FEA}" type="parTrans" cxnId="{1A6D8028-5FEE-400C-9C85-D5F13F189DE3}">
      <dgm:prSet/>
      <dgm:spPr/>
      <dgm:t>
        <a:bodyPr/>
        <a:lstStyle/>
        <a:p>
          <a:endParaRPr lang="en-US" sz="1400"/>
        </a:p>
      </dgm:t>
    </dgm:pt>
    <dgm:pt modelId="{9754B934-D2F0-4970-A3F3-B4171931A018}" type="sibTrans" cxnId="{1A6D8028-5FEE-400C-9C85-D5F13F189DE3}">
      <dgm:prSet custT="1"/>
      <dgm:spPr/>
      <dgm:t>
        <a:bodyPr/>
        <a:lstStyle/>
        <a:p>
          <a:endParaRPr lang="en-US" sz="1400"/>
        </a:p>
      </dgm:t>
    </dgm:pt>
    <dgm:pt modelId="{EA5F86F2-EB2F-45E6-A923-078A0F54D97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100" b="1" dirty="0"/>
            <a:t>“Evaluación Diagnostica 2023” </a:t>
          </a:r>
          <a:r>
            <a:rPr lang="es-MX" sz="1100" dirty="0"/>
            <a:t>a nivel nacional en todos los TA vía electrónica, participación de 65% son mujeres, 34.17% hombres el resultado general fue de </a:t>
          </a:r>
          <a:r>
            <a:rPr lang="es-MX" sz="1100" b="1" dirty="0"/>
            <a:t>83.8%</a:t>
          </a:r>
          <a:r>
            <a:rPr lang="es-MX" sz="1100" dirty="0"/>
            <a:t> de aprobación .</a:t>
          </a:r>
          <a:endParaRPr lang="en-US" sz="1100" dirty="0"/>
        </a:p>
      </dgm:t>
    </dgm:pt>
    <dgm:pt modelId="{07C8A948-A835-46B4-9472-B5200F18F809}" type="parTrans" cxnId="{B6337E5D-59E5-4AA1-ABBA-D98F95F53B22}">
      <dgm:prSet/>
      <dgm:spPr/>
      <dgm:t>
        <a:bodyPr/>
        <a:lstStyle/>
        <a:p>
          <a:endParaRPr lang="en-US" sz="1400"/>
        </a:p>
      </dgm:t>
    </dgm:pt>
    <dgm:pt modelId="{AB7C4C7E-D9F3-4159-8413-2CE62E091412}" type="sibTrans" cxnId="{B6337E5D-59E5-4AA1-ABBA-D98F95F53B22}">
      <dgm:prSet/>
      <dgm:spPr/>
      <dgm:t>
        <a:bodyPr/>
        <a:lstStyle/>
        <a:p>
          <a:endParaRPr lang="en-US" sz="1400"/>
        </a:p>
      </dgm:t>
    </dgm:pt>
    <dgm:pt modelId="{AB171ACD-10CD-406A-8152-0C5A0DE9813F}" type="pres">
      <dgm:prSet presAssocID="{7B8DFC9D-585D-4186-9144-1029B418DF5A}" presName="Name0" presStyleCnt="0">
        <dgm:presLayoutVars>
          <dgm:dir/>
          <dgm:resizeHandles val="exact"/>
        </dgm:presLayoutVars>
      </dgm:prSet>
      <dgm:spPr/>
    </dgm:pt>
    <dgm:pt modelId="{A4892AD2-FCCB-4EC6-B317-840BFFBA9085}" type="pres">
      <dgm:prSet presAssocID="{F01EAE18-E013-4F7B-83CB-404527408E59}" presName="node" presStyleLbl="node1" presStyleIdx="0" presStyleCnt="11">
        <dgm:presLayoutVars>
          <dgm:bulletEnabled val="1"/>
        </dgm:presLayoutVars>
      </dgm:prSet>
      <dgm:spPr/>
    </dgm:pt>
    <dgm:pt modelId="{BA77A2A4-78A8-4330-AFE2-E925C1CBA0A2}" type="pres">
      <dgm:prSet presAssocID="{B2649B27-98A2-4D84-9AC4-FFB1E49ED460}" presName="sibTrans" presStyleLbl="sibTrans1D1" presStyleIdx="0" presStyleCnt="10"/>
      <dgm:spPr/>
    </dgm:pt>
    <dgm:pt modelId="{8411A258-68B8-43AA-8795-B32B20FACFBB}" type="pres">
      <dgm:prSet presAssocID="{B2649B27-98A2-4D84-9AC4-FFB1E49ED460}" presName="connectorText" presStyleLbl="sibTrans1D1" presStyleIdx="0" presStyleCnt="10"/>
      <dgm:spPr/>
    </dgm:pt>
    <dgm:pt modelId="{FFF9EE36-96D0-4F83-8B31-B671DCD0D807}" type="pres">
      <dgm:prSet presAssocID="{3F40CF77-F617-446E-898A-A6AF8FF7C36D}" presName="node" presStyleLbl="node1" presStyleIdx="1" presStyleCnt="11">
        <dgm:presLayoutVars>
          <dgm:bulletEnabled val="1"/>
        </dgm:presLayoutVars>
      </dgm:prSet>
      <dgm:spPr/>
    </dgm:pt>
    <dgm:pt modelId="{9635DB35-3860-45C9-9BAD-C1892C6E45E5}" type="pres">
      <dgm:prSet presAssocID="{EF592BE5-FA7C-474E-97A7-C15AE4EB0623}" presName="sibTrans" presStyleLbl="sibTrans1D1" presStyleIdx="1" presStyleCnt="10"/>
      <dgm:spPr/>
    </dgm:pt>
    <dgm:pt modelId="{AF4CD5FA-C5DB-481D-9384-7A6D1059796A}" type="pres">
      <dgm:prSet presAssocID="{EF592BE5-FA7C-474E-97A7-C15AE4EB0623}" presName="connectorText" presStyleLbl="sibTrans1D1" presStyleIdx="1" presStyleCnt="10"/>
      <dgm:spPr/>
    </dgm:pt>
    <dgm:pt modelId="{FBCE8FB1-5C00-4D19-BB6B-BA9E2FF3B544}" type="pres">
      <dgm:prSet presAssocID="{D9B88AFB-4FB2-4381-A77F-58D7632DA51D}" presName="node" presStyleLbl="node1" presStyleIdx="2" presStyleCnt="11">
        <dgm:presLayoutVars>
          <dgm:bulletEnabled val="1"/>
        </dgm:presLayoutVars>
      </dgm:prSet>
      <dgm:spPr/>
    </dgm:pt>
    <dgm:pt modelId="{29E72B8F-CFD1-4C34-95EE-AC82AB7053E4}" type="pres">
      <dgm:prSet presAssocID="{89A7CE20-538B-4C2C-873B-290A3448BCD7}" presName="sibTrans" presStyleLbl="sibTrans1D1" presStyleIdx="2" presStyleCnt="10"/>
      <dgm:spPr/>
    </dgm:pt>
    <dgm:pt modelId="{44D58C41-2C73-4D2E-8A24-BCA9DF0420AF}" type="pres">
      <dgm:prSet presAssocID="{89A7CE20-538B-4C2C-873B-290A3448BCD7}" presName="connectorText" presStyleLbl="sibTrans1D1" presStyleIdx="2" presStyleCnt="10"/>
      <dgm:spPr/>
    </dgm:pt>
    <dgm:pt modelId="{9C4DC888-96B1-4AE9-89B8-6D8808B5E521}" type="pres">
      <dgm:prSet presAssocID="{6E5D8E14-5882-4E56-B6DC-29A5939EEE73}" presName="node" presStyleLbl="node1" presStyleIdx="3" presStyleCnt="11">
        <dgm:presLayoutVars>
          <dgm:bulletEnabled val="1"/>
        </dgm:presLayoutVars>
      </dgm:prSet>
      <dgm:spPr/>
    </dgm:pt>
    <dgm:pt modelId="{AAFDED1C-9039-4E7F-B2D4-7D52A40995F4}" type="pres">
      <dgm:prSet presAssocID="{932E57CC-98F1-4F8F-8929-25E70EBFF56A}" presName="sibTrans" presStyleLbl="sibTrans1D1" presStyleIdx="3" presStyleCnt="10"/>
      <dgm:spPr/>
    </dgm:pt>
    <dgm:pt modelId="{621BB664-94D3-45BD-8331-F47D4602AA6F}" type="pres">
      <dgm:prSet presAssocID="{932E57CC-98F1-4F8F-8929-25E70EBFF56A}" presName="connectorText" presStyleLbl="sibTrans1D1" presStyleIdx="3" presStyleCnt="10"/>
      <dgm:spPr/>
    </dgm:pt>
    <dgm:pt modelId="{178D1118-E371-484A-884C-3008377DFB0A}" type="pres">
      <dgm:prSet presAssocID="{EC854355-CBAA-4A0A-952C-18D1027EC4F7}" presName="node" presStyleLbl="node1" presStyleIdx="4" presStyleCnt="11">
        <dgm:presLayoutVars>
          <dgm:bulletEnabled val="1"/>
        </dgm:presLayoutVars>
      </dgm:prSet>
      <dgm:spPr/>
    </dgm:pt>
    <dgm:pt modelId="{92A1A588-85EB-49BB-BD81-1A5FC09D9892}" type="pres">
      <dgm:prSet presAssocID="{336552E2-6C13-42CD-9404-F682335E969C}" presName="sibTrans" presStyleLbl="sibTrans1D1" presStyleIdx="4" presStyleCnt="10"/>
      <dgm:spPr/>
    </dgm:pt>
    <dgm:pt modelId="{3EFFF823-B4BE-4B7B-A571-A04D8FA2791B}" type="pres">
      <dgm:prSet presAssocID="{336552E2-6C13-42CD-9404-F682335E969C}" presName="connectorText" presStyleLbl="sibTrans1D1" presStyleIdx="4" presStyleCnt="10"/>
      <dgm:spPr/>
    </dgm:pt>
    <dgm:pt modelId="{F31A5AF9-8EF7-4522-8441-D0452C846A9F}" type="pres">
      <dgm:prSet presAssocID="{D9C0E15F-2CC3-4F82-9FA1-42F28DCFC46B}" presName="node" presStyleLbl="node1" presStyleIdx="5" presStyleCnt="11">
        <dgm:presLayoutVars>
          <dgm:bulletEnabled val="1"/>
        </dgm:presLayoutVars>
      </dgm:prSet>
      <dgm:spPr/>
    </dgm:pt>
    <dgm:pt modelId="{22C00552-29F6-4724-954C-DA5C50A9123A}" type="pres">
      <dgm:prSet presAssocID="{525A58DA-494F-4CE5-976E-35CD4B344D56}" presName="sibTrans" presStyleLbl="sibTrans1D1" presStyleIdx="5" presStyleCnt="10"/>
      <dgm:spPr/>
    </dgm:pt>
    <dgm:pt modelId="{D0098833-E90A-49DD-B8C5-0878BA5E8950}" type="pres">
      <dgm:prSet presAssocID="{525A58DA-494F-4CE5-976E-35CD4B344D56}" presName="connectorText" presStyleLbl="sibTrans1D1" presStyleIdx="5" presStyleCnt="10"/>
      <dgm:spPr/>
    </dgm:pt>
    <dgm:pt modelId="{7EAC0F4E-BE0A-482A-A8DD-878D97D825A1}" type="pres">
      <dgm:prSet presAssocID="{F5064436-080A-4968-8230-341038778AE3}" presName="node" presStyleLbl="node1" presStyleIdx="6" presStyleCnt="11">
        <dgm:presLayoutVars>
          <dgm:bulletEnabled val="1"/>
        </dgm:presLayoutVars>
      </dgm:prSet>
      <dgm:spPr/>
    </dgm:pt>
    <dgm:pt modelId="{6B3D67DB-FA9C-4CA8-A951-03DA4B2CC372}" type="pres">
      <dgm:prSet presAssocID="{97D0F77A-EEC3-46C4-AAB4-5AC4EF758DBE}" presName="sibTrans" presStyleLbl="sibTrans1D1" presStyleIdx="6" presStyleCnt="10"/>
      <dgm:spPr/>
    </dgm:pt>
    <dgm:pt modelId="{403DD5EC-3172-4412-8BA4-6181BC5C815C}" type="pres">
      <dgm:prSet presAssocID="{97D0F77A-EEC3-46C4-AAB4-5AC4EF758DBE}" presName="connectorText" presStyleLbl="sibTrans1D1" presStyleIdx="6" presStyleCnt="10"/>
      <dgm:spPr/>
    </dgm:pt>
    <dgm:pt modelId="{7312A280-3B6B-4ABF-978A-E13B5E3B2939}" type="pres">
      <dgm:prSet presAssocID="{1F96D18D-02B9-440A-80BC-7A16F46E0214}" presName="node" presStyleLbl="node1" presStyleIdx="7" presStyleCnt="11">
        <dgm:presLayoutVars>
          <dgm:bulletEnabled val="1"/>
        </dgm:presLayoutVars>
      </dgm:prSet>
      <dgm:spPr/>
    </dgm:pt>
    <dgm:pt modelId="{DE1F075A-914F-47B9-B266-BF48A13D75F5}" type="pres">
      <dgm:prSet presAssocID="{2C75C293-8898-4D2B-A9ED-4D4B8E6AE4CF}" presName="sibTrans" presStyleLbl="sibTrans1D1" presStyleIdx="7" presStyleCnt="10"/>
      <dgm:spPr/>
    </dgm:pt>
    <dgm:pt modelId="{E6ADF256-EE06-467C-824E-3D372796FC2C}" type="pres">
      <dgm:prSet presAssocID="{2C75C293-8898-4D2B-A9ED-4D4B8E6AE4CF}" presName="connectorText" presStyleLbl="sibTrans1D1" presStyleIdx="7" presStyleCnt="10"/>
      <dgm:spPr/>
    </dgm:pt>
    <dgm:pt modelId="{91DC0209-6CAC-48C5-8F0F-31334D241FE1}" type="pres">
      <dgm:prSet presAssocID="{38386F8B-C353-4F1D-9DE3-B9FA2918193B}" presName="node" presStyleLbl="node1" presStyleIdx="8" presStyleCnt="11">
        <dgm:presLayoutVars>
          <dgm:bulletEnabled val="1"/>
        </dgm:presLayoutVars>
      </dgm:prSet>
      <dgm:spPr/>
    </dgm:pt>
    <dgm:pt modelId="{A06AD3CD-B088-4549-A5ED-D75427DE4566}" type="pres">
      <dgm:prSet presAssocID="{FCBBFF1F-8191-43DE-87C0-EAADCD180190}" presName="sibTrans" presStyleLbl="sibTrans1D1" presStyleIdx="8" presStyleCnt="10"/>
      <dgm:spPr/>
    </dgm:pt>
    <dgm:pt modelId="{0537418E-DA03-4CCF-9559-AE8D7E143C8E}" type="pres">
      <dgm:prSet presAssocID="{FCBBFF1F-8191-43DE-87C0-EAADCD180190}" presName="connectorText" presStyleLbl="sibTrans1D1" presStyleIdx="8" presStyleCnt="10"/>
      <dgm:spPr/>
    </dgm:pt>
    <dgm:pt modelId="{CDF079BC-0A5E-4842-8B6F-770200C511A6}" type="pres">
      <dgm:prSet presAssocID="{FF6DC8EB-6E5E-4709-A22B-71586344D87E}" presName="node" presStyleLbl="node1" presStyleIdx="9" presStyleCnt="11">
        <dgm:presLayoutVars>
          <dgm:bulletEnabled val="1"/>
        </dgm:presLayoutVars>
      </dgm:prSet>
      <dgm:spPr/>
    </dgm:pt>
    <dgm:pt modelId="{82AC217A-95A1-4A9E-BFF8-31CB68FB6070}" type="pres">
      <dgm:prSet presAssocID="{9754B934-D2F0-4970-A3F3-B4171931A018}" presName="sibTrans" presStyleLbl="sibTrans1D1" presStyleIdx="9" presStyleCnt="10"/>
      <dgm:spPr/>
    </dgm:pt>
    <dgm:pt modelId="{75FB5815-74B7-4A1F-946C-C4AB68705068}" type="pres">
      <dgm:prSet presAssocID="{9754B934-D2F0-4970-A3F3-B4171931A018}" presName="connectorText" presStyleLbl="sibTrans1D1" presStyleIdx="9" presStyleCnt="10"/>
      <dgm:spPr/>
    </dgm:pt>
    <dgm:pt modelId="{AA11BD18-EF0C-4B7F-9BB4-52B86FE0C42C}" type="pres">
      <dgm:prSet presAssocID="{EA5F86F2-EB2F-45E6-A923-078A0F54D972}" presName="node" presStyleLbl="node1" presStyleIdx="10" presStyleCnt="11">
        <dgm:presLayoutVars>
          <dgm:bulletEnabled val="1"/>
        </dgm:presLayoutVars>
      </dgm:prSet>
      <dgm:spPr/>
    </dgm:pt>
  </dgm:ptLst>
  <dgm:cxnLst>
    <dgm:cxn modelId="{D3453902-1095-4CD4-8376-8E22BCA70FDC}" type="presOf" srcId="{3F40CF77-F617-446E-898A-A6AF8FF7C36D}" destId="{FFF9EE36-96D0-4F83-8B31-B671DCD0D807}" srcOrd="0" destOrd="0" presId="urn:microsoft.com/office/officeart/2016/7/layout/RepeatingBendingProcessNew"/>
    <dgm:cxn modelId="{BF899004-9009-401A-AD02-DDA97148BCA3}" srcId="{7B8DFC9D-585D-4186-9144-1029B418DF5A}" destId="{6E5D8E14-5882-4E56-B6DC-29A5939EEE73}" srcOrd="3" destOrd="0" parTransId="{764E4C23-E254-42ED-9EEE-EC0756587CF8}" sibTransId="{932E57CC-98F1-4F8F-8929-25E70EBFF56A}"/>
    <dgm:cxn modelId="{20A3E907-F74E-48EE-ADBF-AEA8FC33D4CB}" type="presOf" srcId="{2C75C293-8898-4D2B-A9ED-4D4B8E6AE4CF}" destId="{DE1F075A-914F-47B9-B266-BF48A13D75F5}" srcOrd="0" destOrd="0" presId="urn:microsoft.com/office/officeart/2016/7/layout/RepeatingBendingProcessNew"/>
    <dgm:cxn modelId="{935FF60A-17D6-4601-ADDE-B0D0E7F37397}" type="presOf" srcId="{EA5F86F2-EB2F-45E6-A923-078A0F54D972}" destId="{AA11BD18-EF0C-4B7F-9BB4-52B86FE0C42C}" srcOrd="0" destOrd="0" presId="urn:microsoft.com/office/officeart/2016/7/layout/RepeatingBendingProcessNew"/>
    <dgm:cxn modelId="{47766212-FCDF-4002-831E-20E955675569}" type="presOf" srcId="{525A58DA-494F-4CE5-976E-35CD4B344D56}" destId="{22C00552-29F6-4724-954C-DA5C50A9123A}" srcOrd="0" destOrd="0" presId="urn:microsoft.com/office/officeart/2016/7/layout/RepeatingBendingProcessNew"/>
    <dgm:cxn modelId="{87D00217-25A2-43F5-A9C7-450CB8CEDA23}" type="presOf" srcId="{336552E2-6C13-42CD-9404-F682335E969C}" destId="{3EFFF823-B4BE-4B7B-A571-A04D8FA2791B}" srcOrd="1" destOrd="0" presId="urn:microsoft.com/office/officeart/2016/7/layout/RepeatingBendingProcessNew"/>
    <dgm:cxn modelId="{409A1D1E-6C0F-43BB-B574-398E3662BD6C}" type="presOf" srcId="{D9C0E15F-2CC3-4F82-9FA1-42F28DCFC46B}" destId="{F31A5AF9-8EF7-4522-8441-D0452C846A9F}" srcOrd="0" destOrd="0" presId="urn:microsoft.com/office/officeart/2016/7/layout/RepeatingBendingProcessNew"/>
    <dgm:cxn modelId="{0A77F41F-54CF-4F04-8788-2734B8EB8858}" type="presOf" srcId="{9754B934-D2F0-4970-A3F3-B4171931A018}" destId="{75FB5815-74B7-4A1F-946C-C4AB68705068}" srcOrd="1" destOrd="0" presId="urn:microsoft.com/office/officeart/2016/7/layout/RepeatingBendingProcessNew"/>
    <dgm:cxn modelId="{B5B07820-7143-4C2A-8555-28A60228A59D}" type="presOf" srcId="{EF592BE5-FA7C-474E-97A7-C15AE4EB0623}" destId="{AF4CD5FA-C5DB-481D-9384-7A6D1059796A}" srcOrd="1" destOrd="0" presId="urn:microsoft.com/office/officeart/2016/7/layout/RepeatingBendingProcessNew"/>
    <dgm:cxn modelId="{1A6D8028-5FEE-400C-9C85-D5F13F189DE3}" srcId="{7B8DFC9D-585D-4186-9144-1029B418DF5A}" destId="{FF6DC8EB-6E5E-4709-A22B-71586344D87E}" srcOrd="9" destOrd="0" parTransId="{18D4418A-CCFE-4FBF-8F3E-33735ACF5FEA}" sibTransId="{9754B934-D2F0-4970-A3F3-B4171931A018}"/>
    <dgm:cxn modelId="{9C8FF628-A810-4D2C-917C-74C1B613A19A}" srcId="{7B8DFC9D-585D-4186-9144-1029B418DF5A}" destId="{D9B88AFB-4FB2-4381-A77F-58D7632DA51D}" srcOrd="2" destOrd="0" parTransId="{64A8902F-7B01-4905-B2AA-A4F68C218227}" sibTransId="{89A7CE20-538B-4C2C-873B-290A3448BCD7}"/>
    <dgm:cxn modelId="{ED39BE2B-2545-4378-BE8D-6AABFE3895D6}" type="presOf" srcId="{FCBBFF1F-8191-43DE-87C0-EAADCD180190}" destId="{A06AD3CD-B088-4549-A5ED-D75427DE4566}" srcOrd="0" destOrd="0" presId="urn:microsoft.com/office/officeart/2016/7/layout/RepeatingBendingProcessNew"/>
    <dgm:cxn modelId="{749A3F2C-A1D5-4864-A809-B8ACB9B182E6}" srcId="{7B8DFC9D-585D-4186-9144-1029B418DF5A}" destId="{38386F8B-C353-4F1D-9DE3-B9FA2918193B}" srcOrd="8" destOrd="0" parTransId="{9DB39C19-1B6F-45F4-BA85-0AF18392BA44}" sibTransId="{FCBBFF1F-8191-43DE-87C0-EAADCD180190}"/>
    <dgm:cxn modelId="{FE93F62E-B5A5-4B37-82CD-B3613F18B73B}" type="presOf" srcId="{7B8DFC9D-585D-4186-9144-1029B418DF5A}" destId="{AB171ACD-10CD-406A-8152-0C5A0DE9813F}" srcOrd="0" destOrd="0" presId="urn:microsoft.com/office/officeart/2016/7/layout/RepeatingBendingProcessNew"/>
    <dgm:cxn modelId="{360C8D31-ECC7-4838-A814-E2B0B0BF2F7B}" type="presOf" srcId="{89A7CE20-538B-4C2C-873B-290A3448BCD7}" destId="{29E72B8F-CFD1-4C34-95EE-AC82AB7053E4}" srcOrd="0" destOrd="0" presId="urn:microsoft.com/office/officeart/2016/7/layout/RepeatingBendingProcessNew"/>
    <dgm:cxn modelId="{5B0DB05C-04B2-49FE-A56F-9B243E344C07}" type="presOf" srcId="{38386F8B-C353-4F1D-9DE3-B9FA2918193B}" destId="{91DC0209-6CAC-48C5-8F0F-31334D241FE1}" srcOrd="0" destOrd="0" presId="urn:microsoft.com/office/officeart/2016/7/layout/RepeatingBendingProcessNew"/>
    <dgm:cxn modelId="{B6337E5D-59E5-4AA1-ABBA-D98F95F53B22}" srcId="{7B8DFC9D-585D-4186-9144-1029B418DF5A}" destId="{EA5F86F2-EB2F-45E6-A923-078A0F54D972}" srcOrd="10" destOrd="0" parTransId="{07C8A948-A835-46B4-9472-B5200F18F809}" sibTransId="{AB7C4C7E-D9F3-4159-8413-2CE62E091412}"/>
    <dgm:cxn modelId="{86ED5F4F-6A00-412A-9F91-0192359C8E25}" type="presOf" srcId="{EC854355-CBAA-4A0A-952C-18D1027EC4F7}" destId="{178D1118-E371-484A-884C-3008377DFB0A}" srcOrd="0" destOrd="0" presId="urn:microsoft.com/office/officeart/2016/7/layout/RepeatingBendingProcessNew"/>
    <dgm:cxn modelId="{63D5C772-6B33-481D-BC67-7AE278BAB4A7}" type="presOf" srcId="{F5064436-080A-4968-8230-341038778AE3}" destId="{7EAC0F4E-BE0A-482A-A8DD-878D97D825A1}" srcOrd="0" destOrd="0" presId="urn:microsoft.com/office/officeart/2016/7/layout/RepeatingBendingProcessNew"/>
    <dgm:cxn modelId="{3CFB0B74-8CB5-4DFF-B5BA-A684C415E0C0}" srcId="{7B8DFC9D-585D-4186-9144-1029B418DF5A}" destId="{D9C0E15F-2CC3-4F82-9FA1-42F28DCFC46B}" srcOrd="5" destOrd="0" parTransId="{46F02D10-60CB-4CCF-B522-76F073D599E7}" sibTransId="{525A58DA-494F-4CE5-976E-35CD4B344D56}"/>
    <dgm:cxn modelId="{C2153F77-768B-4ACB-912E-EAA208026220}" type="presOf" srcId="{525A58DA-494F-4CE5-976E-35CD4B344D56}" destId="{D0098833-E90A-49DD-B8C5-0878BA5E8950}" srcOrd="1" destOrd="0" presId="urn:microsoft.com/office/officeart/2016/7/layout/RepeatingBendingProcessNew"/>
    <dgm:cxn modelId="{AAFB7479-2DC3-4B43-8597-267FCF116345}" srcId="{7B8DFC9D-585D-4186-9144-1029B418DF5A}" destId="{EC854355-CBAA-4A0A-952C-18D1027EC4F7}" srcOrd="4" destOrd="0" parTransId="{88F82D9C-6706-4FA9-9047-4020CBAE1315}" sibTransId="{336552E2-6C13-42CD-9404-F682335E969C}"/>
    <dgm:cxn modelId="{673A5880-D738-4748-AAB1-D181D8A537ED}" srcId="{7B8DFC9D-585D-4186-9144-1029B418DF5A}" destId="{F01EAE18-E013-4F7B-83CB-404527408E59}" srcOrd="0" destOrd="0" parTransId="{BFB7D46E-14F5-4E96-A1AD-EE50D9533AC4}" sibTransId="{B2649B27-98A2-4D84-9AC4-FFB1E49ED460}"/>
    <dgm:cxn modelId="{A3F49E8E-516F-4506-9208-7D603539E8E2}" type="presOf" srcId="{932E57CC-98F1-4F8F-8929-25E70EBFF56A}" destId="{621BB664-94D3-45BD-8331-F47D4602AA6F}" srcOrd="1" destOrd="0" presId="urn:microsoft.com/office/officeart/2016/7/layout/RepeatingBendingProcessNew"/>
    <dgm:cxn modelId="{FDAE7C91-93FA-4978-AACD-B1BA9B101CEF}" type="presOf" srcId="{6E5D8E14-5882-4E56-B6DC-29A5939EEE73}" destId="{9C4DC888-96B1-4AE9-89B8-6D8808B5E521}" srcOrd="0" destOrd="0" presId="urn:microsoft.com/office/officeart/2016/7/layout/RepeatingBendingProcessNew"/>
    <dgm:cxn modelId="{62985A92-E645-4F33-B420-B0C6481A655F}" type="presOf" srcId="{97D0F77A-EEC3-46C4-AAB4-5AC4EF758DBE}" destId="{403DD5EC-3172-4412-8BA4-6181BC5C815C}" srcOrd="1" destOrd="0" presId="urn:microsoft.com/office/officeart/2016/7/layout/RepeatingBendingProcessNew"/>
    <dgm:cxn modelId="{EB49C498-6B28-4107-9EE5-9E5E192FE1C6}" type="presOf" srcId="{9754B934-D2F0-4970-A3F3-B4171931A018}" destId="{82AC217A-95A1-4A9E-BFF8-31CB68FB6070}" srcOrd="0" destOrd="0" presId="urn:microsoft.com/office/officeart/2016/7/layout/RepeatingBendingProcessNew"/>
    <dgm:cxn modelId="{A33C259E-938C-4C98-ABE0-30059161D230}" type="presOf" srcId="{B2649B27-98A2-4D84-9AC4-FFB1E49ED460}" destId="{BA77A2A4-78A8-4330-AFE2-E925C1CBA0A2}" srcOrd="0" destOrd="0" presId="urn:microsoft.com/office/officeart/2016/7/layout/RepeatingBendingProcessNew"/>
    <dgm:cxn modelId="{9FDFDDA9-A95F-4712-84C5-557402A2F5C0}" type="presOf" srcId="{1F96D18D-02B9-440A-80BC-7A16F46E0214}" destId="{7312A280-3B6B-4ABF-978A-E13B5E3B2939}" srcOrd="0" destOrd="0" presId="urn:microsoft.com/office/officeart/2016/7/layout/RepeatingBendingProcessNew"/>
    <dgm:cxn modelId="{391988BC-B0D5-4733-9E46-2C9D2F598A69}" type="presOf" srcId="{EF592BE5-FA7C-474E-97A7-C15AE4EB0623}" destId="{9635DB35-3860-45C9-9BAD-C1892C6E45E5}" srcOrd="0" destOrd="0" presId="urn:microsoft.com/office/officeart/2016/7/layout/RepeatingBendingProcessNew"/>
    <dgm:cxn modelId="{558565BF-CBBA-492C-B794-C5F1E0476E8E}" type="presOf" srcId="{FF6DC8EB-6E5E-4709-A22B-71586344D87E}" destId="{CDF079BC-0A5E-4842-8B6F-770200C511A6}" srcOrd="0" destOrd="0" presId="urn:microsoft.com/office/officeart/2016/7/layout/RepeatingBendingProcessNew"/>
    <dgm:cxn modelId="{434359D8-9DF7-43C2-912D-F4033BD8555A}" type="presOf" srcId="{F01EAE18-E013-4F7B-83CB-404527408E59}" destId="{A4892AD2-FCCB-4EC6-B317-840BFFBA9085}" srcOrd="0" destOrd="0" presId="urn:microsoft.com/office/officeart/2016/7/layout/RepeatingBendingProcessNew"/>
    <dgm:cxn modelId="{4C5FBADF-692B-4B42-97B6-774B25A45B1C}" type="presOf" srcId="{932E57CC-98F1-4F8F-8929-25E70EBFF56A}" destId="{AAFDED1C-9039-4E7F-B2D4-7D52A40995F4}" srcOrd="0" destOrd="0" presId="urn:microsoft.com/office/officeart/2016/7/layout/RepeatingBendingProcessNew"/>
    <dgm:cxn modelId="{3076B7E0-6F9D-4E5B-BBA9-2BC19B2D87DB}" type="presOf" srcId="{D9B88AFB-4FB2-4381-A77F-58D7632DA51D}" destId="{FBCE8FB1-5C00-4D19-BB6B-BA9E2FF3B544}" srcOrd="0" destOrd="0" presId="urn:microsoft.com/office/officeart/2016/7/layout/RepeatingBendingProcessNew"/>
    <dgm:cxn modelId="{99394CE3-9F83-4BCF-A463-E696FAF8A690}" srcId="{7B8DFC9D-585D-4186-9144-1029B418DF5A}" destId="{3F40CF77-F617-446E-898A-A6AF8FF7C36D}" srcOrd="1" destOrd="0" parTransId="{61ECE36A-F4A4-4E1A-9FD8-2C3210BADDEA}" sibTransId="{EF592BE5-FA7C-474E-97A7-C15AE4EB0623}"/>
    <dgm:cxn modelId="{84B667EE-95CC-4554-8A4C-FB4A7E4258EC}" type="presOf" srcId="{97D0F77A-EEC3-46C4-AAB4-5AC4EF758DBE}" destId="{6B3D67DB-FA9C-4CA8-A951-03DA4B2CC372}" srcOrd="0" destOrd="0" presId="urn:microsoft.com/office/officeart/2016/7/layout/RepeatingBendingProcessNew"/>
    <dgm:cxn modelId="{9C45B7F2-D3C5-4753-B827-09D3130927C3}" type="presOf" srcId="{B2649B27-98A2-4D84-9AC4-FFB1E49ED460}" destId="{8411A258-68B8-43AA-8795-B32B20FACFBB}" srcOrd="1" destOrd="0" presId="urn:microsoft.com/office/officeart/2016/7/layout/RepeatingBendingProcessNew"/>
    <dgm:cxn modelId="{6FDC2AF5-E179-4FF2-AB60-5D6797377D38}" type="presOf" srcId="{FCBBFF1F-8191-43DE-87C0-EAADCD180190}" destId="{0537418E-DA03-4CCF-9559-AE8D7E143C8E}" srcOrd="1" destOrd="0" presId="urn:microsoft.com/office/officeart/2016/7/layout/RepeatingBendingProcessNew"/>
    <dgm:cxn modelId="{4E163EF5-2036-4E3C-88ED-72A78655970E}" type="presOf" srcId="{336552E2-6C13-42CD-9404-F682335E969C}" destId="{92A1A588-85EB-49BB-BD81-1A5FC09D9892}" srcOrd="0" destOrd="0" presId="urn:microsoft.com/office/officeart/2016/7/layout/RepeatingBendingProcessNew"/>
    <dgm:cxn modelId="{02015FF5-DC15-4903-9A15-25999D1172A2}" srcId="{7B8DFC9D-585D-4186-9144-1029B418DF5A}" destId="{1F96D18D-02B9-440A-80BC-7A16F46E0214}" srcOrd="7" destOrd="0" parTransId="{17868AFE-0BBD-44F5-99B4-3A6E72263514}" sibTransId="{2C75C293-8898-4D2B-A9ED-4D4B8E6AE4CF}"/>
    <dgm:cxn modelId="{F8B60DF7-3549-4398-8897-945B83B42AA4}" type="presOf" srcId="{89A7CE20-538B-4C2C-873B-290A3448BCD7}" destId="{44D58C41-2C73-4D2E-8A24-BCA9DF0420AF}" srcOrd="1" destOrd="0" presId="urn:microsoft.com/office/officeart/2016/7/layout/RepeatingBendingProcessNew"/>
    <dgm:cxn modelId="{EF47D0F7-6296-4B70-BF91-EC729EE24164}" srcId="{7B8DFC9D-585D-4186-9144-1029B418DF5A}" destId="{F5064436-080A-4968-8230-341038778AE3}" srcOrd="6" destOrd="0" parTransId="{7EC96C35-E0D5-4D53-AB03-1D84E64983DA}" sibTransId="{97D0F77A-EEC3-46C4-AAB4-5AC4EF758DBE}"/>
    <dgm:cxn modelId="{E45726F9-EE29-4190-A725-500C707A5E1A}" type="presOf" srcId="{2C75C293-8898-4D2B-A9ED-4D4B8E6AE4CF}" destId="{E6ADF256-EE06-467C-824E-3D372796FC2C}" srcOrd="1" destOrd="0" presId="urn:microsoft.com/office/officeart/2016/7/layout/RepeatingBendingProcessNew"/>
    <dgm:cxn modelId="{F2B4236D-4522-45CD-A442-4900087E000E}" type="presParOf" srcId="{AB171ACD-10CD-406A-8152-0C5A0DE9813F}" destId="{A4892AD2-FCCB-4EC6-B317-840BFFBA9085}" srcOrd="0" destOrd="0" presId="urn:microsoft.com/office/officeart/2016/7/layout/RepeatingBendingProcessNew"/>
    <dgm:cxn modelId="{96424765-34E4-426B-BF68-BDA4706672BB}" type="presParOf" srcId="{AB171ACD-10CD-406A-8152-0C5A0DE9813F}" destId="{BA77A2A4-78A8-4330-AFE2-E925C1CBA0A2}" srcOrd="1" destOrd="0" presId="urn:microsoft.com/office/officeart/2016/7/layout/RepeatingBendingProcessNew"/>
    <dgm:cxn modelId="{CAAFCC41-4342-4832-B9C5-01CC61A779EC}" type="presParOf" srcId="{BA77A2A4-78A8-4330-AFE2-E925C1CBA0A2}" destId="{8411A258-68B8-43AA-8795-B32B20FACFBB}" srcOrd="0" destOrd="0" presId="urn:microsoft.com/office/officeart/2016/7/layout/RepeatingBendingProcessNew"/>
    <dgm:cxn modelId="{EF451FBC-700F-47FD-B983-1439FFFBACAB}" type="presParOf" srcId="{AB171ACD-10CD-406A-8152-0C5A0DE9813F}" destId="{FFF9EE36-96D0-4F83-8B31-B671DCD0D807}" srcOrd="2" destOrd="0" presId="urn:microsoft.com/office/officeart/2016/7/layout/RepeatingBendingProcessNew"/>
    <dgm:cxn modelId="{9A40B65A-65EC-4BA4-886C-ACC159721EF2}" type="presParOf" srcId="{AB171ACD-10CD-406A-8152-0C5A0DE9813F}" destId="{9635DB35-3860-45C9-9BAD-C1892C6E45E5}" srcOrd="3" destOrd="0" presId="urn:microsoft.com/office/officeart/2016/7/layout/RepeatingBendingProcessNew"/>
    <dgm:cxn modelId="{1E066E1F-B062-474B-BF3F-CD0D0A87959D}" type="presParOf" srcId="{9635DB35-3860-45C9-9BAD-C1892C6E45E5}" destId="{AF4CD5FA-C5DB-481D-9384-7A6D1059796A}" srcOrd="0" destOrd="0" presId="urn:microsoft.com/office/officeart/2016/7/layout/RepeatingBendingProcessNew"/>
    <dgm:cxn modelId="{48B9D219-A431-494B-BDCD-8BEEB1BFBA1A}" type="presParOf" srcId="{AB171ACD-10CD-406A-8152-0C5A0DE9813F}" destId="{FBCE8FB1-5C00-4D19-BB6B-BA9E2FF3B544}" srcOrd="4" destOrd="0" presId="urn:microsoft.com/office/officeart/2016/7/layout/RepeatingBendingProcessNew"/>
    <dgm:cxn modelId="{426E0A47-CB43-4FE8-A018-1FDD0615167C}" type="presParOf" srcId="{AB171ACD-10CD-406A-8152-0C5A0DE9813F}" destId="{29E72B8F-CFD1-4C34-95EE-AC82AB7053E4}" srcOrd="5" destOrd="0" presId="urn:microsoft.com/office/officeart/2016/7/layout/RepeatingBendingProcessNew"/>
    <dgm:cxn modelId="{E9989719-E997-4A1C-AAF8-08CC6CED6ED9}" type="presParOf" srcId="{29E72B8F-CFD1-4C34-95EE-AC82AB7053E4}" destId="{44D58C41-2C73-4D2E-8A24-BCA9DF0420AF}" srcOrd="0" destOrd="0" presId="urn:microsoft.com/office/officeart/2016/7/layout/RepeatingBendingProcessNew"/>
    <dgm:cxn modelId="{2FC6104A-E1BC-42DA-AAAA-5E0BEE30C495}" type="presParOf" srcId="{AB171ACD-10CD-406A-8152-0C5A0DE9813F}" destId="{9C4DC888-96B1-4AE9-89B8-6D8808B5E521}" srcOrd="6" destOrd="0" presId="urn:microsoft.com/office/officeart/2016/7/layout/RepeatingBendingProcessNew"/>
    <dgm:cxn modelId="{C54D7D8C-D99A-4E70-8B24-32121777B4F2}" type="presParOf" srcId="{AB171ACD-10CD-406A-8152-0C5A0DE9813F}" destId="{AAFDED1C-9039-4E7F-B2D4-7D52A40995F4}" srcOrd="7" destOrd="0" presId="urn:microsoft.com/office/officeart/2016/7/layout/RepeatingBendingProcessNew"/>
    <dgm:cxn modelId="{2AA90D07-AFBA-4DAD-A8CC-31EA938C06B9}" type="presParOf" srcId="{AAFDED1C-9039-4E7F-B2D4-7D52A40995F4}" destId="{621BB664-94D3-45BD-8331-F47D4602AA6F}" srcOrd="0" destOrd="0" presId="urn:microsoft.com/office/officeart/2016/7/layout/RepeatingBendingProcessNew"/>
    <dgm:cxn modelId="{00E7D97B-E618-4CB4-8AF1-99D94C3A7F98}" type="presParOf" srcId="{AB171ACD-10CD-406A-8152-0C5A0DE9813F}" destId="{178D1118-E371-484A-884C-3008377DFB0A}" srcOrd="8" destOrd="0" presId="urn:microsoft.com/office/officeart/2016/7/layout/RepeatingBendingProcessNew"/>
    <dgm:cxn modelId="{16DC6385-8E01-4A02-960A-9FAAEB8C4B26}" type="presParOf" srcId="{AB171ACD-10CD-406A-8152-0C5A0DE9813F}" destId="{92A1A588-85EB-49BB-BD81-1A5FC09D9892}" srcOrd="9" destOrd="0" presId="urn:microsoft.com/office/officeart/2016/7/layout/RepeatingBendingProcessNew"/>
    <dgm:cxn modelId="{057F98B3-A5D8-4CF4-BE0E-49E504A03232}" type="presParOf" srcId="{92A1A588-85EB-49BB-BD81-1A5FC09D9892}" destId="{3EFFF823-B4BE-4B7B-A571-A04D8FA2791B}" srcOrd="0" destOrd="0" presId="urn:microsoft.com/office/officeart/2016/7/layout/RepeatingBendingProcessNew"/>
    <dgm:cxn modelId="{CA3AA493-26E0-4BDB-8F52-07B5AB09A9F6}" type="presParOf" srcId="{AB171ACD-10CD-406A-8152-0C5A0DE9813F}" destId="{F31A5AF9-8EF7-4522-8441-D0452C846A9F}" srcOrd="10" destOrd="0" presId="urn:microsoft.com/office/officeart/2016/7/layout/RepeatingBendingProcessNew"/>
    <dgm:cxn modelId="{6F4C246D-1291-4784-A0BF-4F7530470ACF}" type="presParOf" srcId="{AB171ACD-10CD-406A-8152-0C5A0DE9813F}" destId="{22C00552-29F6-4724-954C-DA5C50A9123A}" srcOrd="11" destOrd="0" presId="urn:microsoft.com/office/officeart/2016/7/layout/RepeatingBendingProcessNew"/>
    <dgm:cxn modelId="{50EE3F57-8873-4E54-8524-6E113BA7C318}" type="presParOf" srcId="{22C00552-29F6-4724-954C-DA5C50A9123A}" destId="{D0098833-E90A-49DD-B8C5-0878BA5E8950}" srcOrd="0" destOrd="0" presId="urn:microsoft.com/office/officeart/2016/7/layout/RepeatingBendingProcessNew"/>
    <dgm:cxn modelId="{C75FCE63-D8A2-46F7-8691-61FE56CCF686}" type="presParOf" srcId="{AB171ACD-10CD-406A-8152-0C5A0DE9813F}" destId="{7EAC0F4E-BE0A-482A-A8DD-878D97D825A1}" srcOrd="12" destOrd="0" presId="urn:microsoft.com/office/officeart/2016/7/layout/RepeatingBendingProcessNew"/>
    <dgm:cxn modelId="{57D295F2-08D4-4FBD-8BD3-A923DDBC66D1}" type="presParOf" srcId="{AB171ACD-10CD-406A-8152-0C5A0DE9813F}" destId="{6B3D67DB-FA9C-4CA8-A951-03DA4B2CC372}" srcOrd="13" destOrd="0" presId="urn:microsoft.com/office/officeart/2016/7/layout/RepeatingBendingProcessNew"/>
    <dgm:cxn modelId="{8F18601B-6C04-481E-8BDF-C5126F8AC8E7}" type="presParOf" srcId="{6B3D67DB-FA9C-4CA8-A951-03DA4B2CC372}" destId="{403DD5EC-3172-4412-8BA4-6181BC5C815C}" srcOrd="0" destOrd="0" presId="urn:microsoft.com/office/officeart/2016/7/layout/RepeatingBendingProcessNew"/>
    <dgm:cxn modelId="{3938DE2F-0B90-4731-8E87-9C02493BFF8A}" type="presParOf" srcId="{AB171ACD-10CD-406A-8152-0C5A0DE9813F}" destId="{7312A280-3B6B-4ABF-978A-E13B5E3B2939}" srcOrd="14" destOrd="0" presId="urn:microsoft.com/office/officeart/2016/7/layout/RepeatingBendingProcessNew"/>
    <dgm:cxn modelId="{DE8B74B9-3617-43B1-AD62-A95C5DCD1D3B}" type="presParOf" srcId="{AB171ACD-10CD-406A-8152-0C5A0DE9813F}" destId="{DE1F075A-914F-47B9-B266-BF48A13D75F5}" srcOrd="15" destOrd="0" presId="urn:microsoft.com/office/officeart/2016/7/layout/RepeatingBendingProcessNew"/>
    <dgm:cxn modelId="{08B0F7AD-79DB-4DAC-84E2-31B2535099C9}" type="presParOf" srcId="{DE1F075A-914F-47B9-B266-BF48A13D75F5}" destId="{E6ADF256-EE06-467C-824E-3D372796FC2C}" srcOrd="0" destOrd="0" presId="urn:microsoft.com/office/officeart/2016/7/layout/RepeatingBendingProcessNew"/>
    <dgm:cxn modelId="{11FDE6CE-CCEB-4F20-8894-4E8AACF78DA3}" type="presParOf" srcId="{AB171ACD-10CD-406A-8152-0C5A0DE9813F}" destId="{91DC0209-6CAC-48C5-8F0F-31334D241FE1}" srcOrd="16" destOrd="0" presId="urn:microsoft.com/office/officeart/2016/7/layout/RepeatingBendingProcessNew"/>
    <dgm:cxn modelId="{624C9475-CF6E-4601-944A-76DA0E5C3B6A}" type="presParOf" srcId="{AB171ACD-10CD-406A-8152-0C5A0DE9813F}" destId="{A06AD3CD-B088-4549-A5ED-D75427DE4566}" srcOrd="17" destOrd="0" presId="urn:microsoft.com/office/officeart/2016/7/layout/RepeatingBendingProcessNew"/>
    <dgm:cxn modelId="{1B0CE993-602D-4432-91F0-FD1253DE5104}" type="presParOf" srcId="{A06AD3CD-B088-4549-A5ED-D75427DE4566}" destId="{0537418E-DA03-4CCF-9559-AE8D7E143C8E}" srcOrd="0" destOrd="0" presId="urn:microsoft.com/office/officeart/2016/7/layout/RepeatingBendingProcessNew"/>
    <dgm:cxn modelId="{C8F2AE6F-5328-4EAB-BA69-28293249ADDB}" type="presParOf" srcId="{AB171ACD-10CD-406A-8152-0C5A0DE9813F}" destId="{CDF079BC-0A5E-4842-8B6F-770200C511A6}" srcOrd="18" destOrd="0" presId="urn:microsoft.com/office/officeart/2016/7/layout/RepeatingBendingProcessNew"/>
    <dgm:cxn modelId="{83B291C6-CCD2-4294-A094-CB155D60BDCD}" type="presParOf" srcId="{AB171ACD-10CD-406A-8152-0C5A0DE9813F}" destId="{82AC217A-95A1-4A9E-BFF8-31CB68FB6070}" srcOrd="19" destOrd="0" presId="urn:microsoft.com/office/officeart/2016/7/layout/RepeatingBendingProcessNew"/>
    <dgm:cxn modelId="{EB25669C-FD80-4B5F-8882-4FC5E40F2D49}" type="presParOf" srcId="{82AC217A-95A1-4A9E-BFF8-31CB68FB6070}" destId="{75FB5815-74B7-4A1F-946C-C4AB68705068}" srcOrd="0" destOrd="0" presId="urn:microsoft.com/office/officeart/2016/7/layout/RepeatingBendingProcessNew"/>
    <dgm:cxn modelId="{07919766-6882-47B5-AC37-FAA7AE0FDD3B}" type="presParOf" srcId="{AB171ACD-10CD-406A-8152-0C5A0DE9813F}" destId="{AA11BD18-EF0C-4B7F-9BB4-52B86FE0C42C}" srcOrd="2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590DC8-27EB-4816-9A00-5AABA111110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1DB6F8-A836-46B2-98A7-9B07570E1FA8}">
      <dgm:prSet/>
      <dgm:spPr/>
      <dgm:t>
        <a:bodyPr/>
        <a:lstStyle/>
        <a:p>
          <a:r>
            <a:rPr lang="es-MX"/>
            <a:t>Proceso de Selección para el Acceso de las Mujeres a Puestos de Alto Rango en los TA</a:t>
          </a:r>
          <a:endParaRPr lang="en-US"/>
        </a:p>
      </dgm:t>
    </dgm:pt>
    <dgm:pt modelId="{C3A978CA-ACCF-4651-9B8A-B556DA702C30}" type="parTrans" cxnId="{6DF69807-66B6-4265-8B44-99C7E9C0CF9F}">
      <dgm:prSet/>
      <dgm:spPr/>
      <dgm:t>
        <a:bodyPr/>
        <a:lstStyle/>
        <a:p>
          <a:endParaRPr lang="en-US"/>
        </a:p>
      </dgm:t>
    </dgm:pt>
    <dgm:pt modelId="{307C9BE8-46DD-4DD1-935F-1CBC20CA24F5}" type="sibTrans" cxnId="{6DF69807-66B6-4265-8B44-99C7E9C0CF9F}">
      <dgm:prSet/>
      <dgm:spPr/>
      <dgm:t>
        <a:bodyPr/>
        <a:lstStyle/>
        <a:p>
          <a:endParaRPr lang="en-US"/>
        </a:p>
      </dgm:t>
    </dgm:pt>
    <dgm:pt modelId="{B744D727-5E1D-47D0-820E-4C4CFE8691DB}">
      <dgm:prSet/>
      <dgm:spPr/>
      <dgm:t>
        <a:bodyPr/>
        <a:lstStyle/>
        <a:p>
          <a:r>
            <a:rPr lang="es-MX" dirty="0"/>
            <a:t>En el último concurso se nombraron </a:t>
          </a:r>
          <a:r>
            <a:rPr lang="es-MX" b="1" dirty="0"/>
            <a:t>58% </a:t>
          </a:r>
          <a:r>
            <a:rPr lang="es-MX" dirty="0"/>
            <a:t>mujeres</a:t>
          </a:r>
          <a:endParaRPr lang="en-US" dirty="0"/>
        </a:p>
      </dgm:t>
    </dgm:pt>
    <dgm:pt modelId="{99C0C8EA-A61C-46B3-9668-117AFF6EF4F1}" type="parTrans" cxnId="{5C45F5B4-ACEE-4375-A4E6-0B6F8DFFA9B7}">
      <dgm:prSet/>
      <dgm:spPr/>
      <dgm:t>
        <a:bodyPr/>
        <a:lstStyle/>
        <a:p>
          <a:endParaRPr lang="en-US"/>
        </a:p>
      </dgm:t>
    </dgm:pt>
    <dgm:pt modelId="{62AE7B18-E181-4348-984B-5FE6DA0FEA68}" type="sibTrans" cxnId="{5C45F5B4-ACEE-4375-A4E6-0B6F8DFFA9B7}">
      <dgm:prSet/>
      <dgm:spPr/>
      <dgm:t>
        <a:bodyPr/>
        <a:lstStyle/>
        <a:p>
          <a:endParaRPr lang="en-US"/>
        </a:p>
      </dgm:t>
    </dgm:pt>
    <dgm:pt modelId="{AEE5A471-F57F-4052-8E20-AA3466F8C8CA}">
      <dgm:prSet/>
      <dgm:spPr/>
      <dgm:t>
        <a:bodyPr/>
        <a:lstStyle/>
        <a:p>
          <a:r>
            <a:rPr lang="es-MX" dirty="0"/>
            <a:t>En este periodo se inauguró 1 sala de lactancia TUA 48 , </a:t>
          </a:r>
          <a:endParaRPr lang="en-US" dirty="0"/>
        </a:p>
      </dgm:t>
    </dgm:pt>
    <dgm:pt modelId="{9FAE18E5-9B0E-4918-97E4-33F5AD320004}" type="parTrans" cxnId="{3814D6D2-ABA7-4139-A1B1-8D36FEC7D2B6}">
      <dgm:prSet/>
      <dgm:spPr/>
      <dgm:t>
        <a:bodyPr/>
        <a:lstStyle/>
        <a:p>
          <a:endParaRPr lang="en-US"/>
        </a:p>
      </dgm:t>
    </dgm:pt>
    <dgm:pt modelId="{0610C765-369A-44EC-B788-7E4A5C2895AA}" type="sibTrans" cxnId="{3814D6D2-ABA7-4139-A1B1-8D36FEC7D2B6}">
      <dgm:prSet/>
      <dgm:spPr/>
      <dgm:t>
        <a:bodyPr/>
        <a:lstStyle/>
        <a:p>
          <a:endParaRPr lang="en-US"/>
        </a:p>
      </dgm:t>
    </dgm:pt>
    <dgm:pt modelId="{5322D20A-D74A-4C06-AA57-A626F1120EF9}">
      <dgm:prSet/>
      <dgm:spPr/>
      <dgm:t>
        <a:bodyPr/>
        <a:lstStyle/>
        <a:p>
          <a:r>
            <a:rPr lang="es-MX" dirty="0"/>
            <a:t>En total suman </a:t>
          </a:r>
          <a:r>
            <a:rPr lang="es-MX" b="1" dirty="0"/>
            <a:t>7, </a:t>
          </a:r>
          <a:r>
            <a:rPr lang="es-MX" dirty="0"/>
            <a:t>cuyas sedes son el TSA y los distritos 11,18, 31, 38, y 47</a:t>
          </a:r>
          <a:endParaRPr lang="en-US" dirty="0"/>
        </a:p>
      </dgm:t>
    </dgm:pt>
    <dgm:pt modelId="{6CA7E326-E280-474A-BE7F-4D0406DCE467}" type="parTrans" cxnId="{11D743A4-5BA3-4C05-9920-9C33C57C73AB}">
      <dgm:prSet/>
      <dgm:spPr/>
      <dgm:t>
        <a:bodyPr/>
        <a:lstStyle/>
        <a:p>
          <a:endParaRPr lang="en-US"/>
        </a:p>
      </dgm:t>
    </dgm:pt>
    <dgm:pt modelId="{D34AB830-85EB-47B5-9FA5-BABB49D16731}" type="sibTrans" cxnId="{11D743A4-5BA3-4C05-9920-9C33C57C73AB}">
      <dgm:prSet/>
      <dgm:spPr/>
      <dgm:t>
        <a:bodyPr/>
        <a:lstStyle/>
        <a:p>
          <a:endParaRPr lang="en-US"/>
        </a:p>
      </dgm:t>
    </dgm:pt>
    <dgm:pt modelId="{F8B12DD8-7E09-4B8E-ACA8-86ED7A067793}">
      <dgm:prSet/>
      <dgm:spPr/>
      <dgm:t>
        <a:bodyPr/>
        <a:lstStyle/>
        <a:p>
          <a:r>
            <a:rPr lang="es-MX" dirty="0"/>
            <a:t>Mecanismos y políticas para la eliminación de estereotipos discriminatorios y barreras estructurales</a:t>
          </a:r>
          <a:endParaRPr lang="en-US" dirty="0"/>
        </a:p>
      </dgm:t>
    </dgm:pt>
    <dgm:pt modelId="{52C9D2D1-B311-49FE-9CEF-D5BAA5C9AF3F}" type="parTrans" cxnId="{72E287EC-1597-4222-8720-C3E0A5735F78}">
      <dgm:prSet/>
      <dgm:spPr/>
      <dgm:t>
        <a:bodyPr/>
        <a:lstStyle/>
        <a:p>
          <a:endParaRPr lang="en-US"/>
        </a:p>
      </dgm:t>
    </dgm:pt>
    <dgm:pt modelId="{8D991D87-B8FC-4739-9358-FCFB05E2761A}" type="sibTrans" cxnId="{72E287EC-1597-4222-8720-C3E0A5735F78}">
      <dgm:prSet/>
      <dgm:spPr/>
      <dgm:t>
        <a:bodyPr/>
        <a:lstStyle/>
        <a:p>
          <a:endParaRPr lang="en-US"/>
        </a:p>
      </dgm:t>
    </dgm:pt>
    <dgm:pt modelId="{FB34196C-19A4-45DF-A154-7B4287521884}">
      <dgm:prSet/>
      <dgm:spPr/>
      <dgm:t>
        <a:bodyPr/>
        <a:lstStyle/>
        <a:p>
          <a:r>
            <a:rPr lang="es-MX" dirty="0"/>
            <a:t>Se otorgaron 10 licencias de maternidad, 3 de paternidad y 15 de cuidados</a:t>
          </a:r>
          <a:endParaRPr lang="en-US" dirty="0"/>
        </a:p>
      </dgm:t>
    </dgm:pt>
    <dgm:pt modelId="{B9F973E4-D264-45F9-BD79-5DDE3F5334BC}" type="parTrans" cxnId="{D6C8E708-F801-4496-8846-FBDA283ECB6D}">
      <dgm:prSet/>
      <dgm:spPr/>
      <dgm:t>
        <a:bodyPr/>
        <a:lstStyle/>
        <a:p>
          <a:endParaRPr lang="en-US"/>
        </a:p>
      </dgm:t>
    </dgm:pt>
    <dgm:pt modelId="{800357BA-758E-47C8-846E-8FAABAB64C80}" type="sibTrans" cxnId="{D6C8E708-F801-4496-8846-FBDA283ECB6D}">
      <dgm:prSet/>
      <dgm:spPr/>
      <dgm:t>
        <a:bodyPr/>
        <a:lstStyle/>
        <a:p>
          <a:endParaRPr lang="en-US"/>
        </a:p>
      </dgm:t>
    </dgm:pt>
    <dgm:pt modelId="{20AF9C7D-3377-443C-A0EC-E0E664B39C6E}">
      <dgm:prSet/>
      <dgm:spPr/>
      <dgm:t>
        <a:bodyPr/>
        <a:lstStyle/>
        <a:p>
          <a:r>
            <a:rPr lang="es-MX" dirty="0"/>
            <a:t>Promoción del sistema de cuidados entre las personas que laboran en los TA micrositio se difunde el mapa de cuidados </a:t>
          </a:r>
          <a:endParaRPr lang="en-US" dirty="0"/>
        </a:p>
      </dgm:t>
    </dgm:pt>
    <dgm:pt modelId="{2FB94638-57B1-47D9-8AA4-8B0C060E7D67}" type="parTrans" cxnId="{BDA810D4-54C8-4996-9190-F32242CB2548}">
      <dgm:prSet/>
      <dgm:spPr/>
      <dgm:t>
        <a:bodyPr/>
        <a:lstStyle/>
        <a:p>
          <a:endParaRPr lang="en-US"/>
        </a:p>
      </dgm:t>
    </dgm:pt>
    <dgm:pt modelId="{05CC2C76-FF01-442F-A065-F142AC85FD44}" type="sibTrans" cxnId="{BDA810D4-54C8-4996-9190-F32242CB2548}">
      <dgm:prSet/>
      <dgm:spPr/>
      <dgm:t>
        <a:bodyPr/>
        <a:lstStyle/>
        <a:p>
          <a:endParaRPr lang="en-US"/>
        </a:p>
      </dgm:t>
    </dgm:pt>
    <dgm:pt modelId="{DA3B1360-4FC7-4722-8AD9-35DAE802359E}">
      <dgm:prSet/>
      <dgm:spPr/>
      <dgm:t>
        <a:bodyPr/>
        <a:lstStyle/>
        <a:p>
          <a:r>
            <a:rPr lang="es-MX" dirty="0"/>
            <a:t>ECCO se promueve un clima laboral libre de violencia </a:t>
          </a:r>
          <a:endParaRPr lang="en-US" dirty="0"/>
        </a:p>
      </dgm:t>
    </dgm:pt>
    <dgm:pt modelId="{9719D81D-64E2-4131-A649-4E1404FC8C05}" type="parTrans" cxnId="{AD45852F-6B8A-4459-B9E4-4F29F9E7A2EC}">
      <dgm:prSet/>
      <dgm:spPr/>
      <dgm:t>
        <a:bodyPr/>
        <a:lstStyle/>
        <a:p>
          <a:endParaRPr lang="en-US"/>
        </a:p>
      </dgm:t>
    </dgm:pt>
    <dgm:pt modelId="{FEFF3F0B-B4B7-4BE5-99B0-0B0E8757F349}" type="sibTrans" cxnId="{AD45852F-6B8A-4459-B9E4-4F29F9E7A2EC}">
      <dgm:prSet/>
      <dgm:spPr/>
      <dgm:t>
        <a:bodyPr/>
        <a:lstStyle/>
        <a:p>
          <a:endParaRPr lang="en-US"/>
        </a:p>
      </dgm:t>
    </dgm:pt>
    <dgm:pt modelId="{9FCC4F90-E023-4EFC-AFD1-658D4C2FF467}">
      <dgm:prSet/>
      <dgm:spPr/>
      <dgm:t>
        <a:bodyPr/>
        <a:lstStyle/>
        <a:p>
          <a:r>
            <a:rPr lang="en-US" dirty="0"/>
            <a:t>El Comite de Igualdad de </a:t>
          </a:r>
          <a:r>
            <a:rPr lang="en-US" dirty="0" err="1"/>
            <a:t>Género</a:t>
          </a:r>
          <a:r>
            <a:rPr lang="en-US" dirty="0"/>
            <a:t> de </a:t>
          </a:r>
          <a:r>
            <a:rPr lang="en-US" dirty="0" err="1"/>
            <a:t>los</a:t>
          </a:r>
          <a:r>
            <a:rPr lang="en-US" dirty="0"/>
            <a:t> TA </a:t>
          </a:r>
          <a:r>
            <a:rPr lang="en-US" b="1" dirty="0" err="1"/>
            <a:t>atendió</a:t>
          </a:r>
          <a:r>
            <a:rPr lang="en-US" b="1" dirty="0"/>
            <a:t>  </a:t>
          </a:r>
          <a:r>
            <a:rPr lang="en-US" b="1" dirty="0" err="1"/>
            <a:t>el</a:t>
          </a:r>
          <a:r>
            <a:rPr lang="en-US" b="1" dirty="0"/>
            <a:t> 100% de  </a:t>
          </a:r>
          <a:r>
            <a:rPr lang="en-US" b="1" dirty="0" err="1"/>
            <a:t>denuncias</a:t>
          </a:r>
          <a:r>
            <a:rPr lang="en-US" dirty="0"/>
            <a:t> </a:t>
          </a:r>
          <a:r>
            <a:rPr lang="en-US" dirty="0" err="1"/>
            <a:t>por</a:t>
          </a:r>
          <a:r>
            <a:rPr lang="en-US" dirty="0"/>
            <a:t> </a:t>
          </a:r>
          <a:r>
            <a:rPr lang="en-US" dirty="0" err="1"/>
            <a:t>violencia</a:t>
          </a:r>
          <a:r>
            <a:rPr lang="en-US" dirty="0"/>
            <a:t> de </a:t>
          </a:r>
          <a:r>
            <a:rPr lang="en-US" dirty="0" err="1"/>
            <a:t>género</a:t>
          </a:r>
          <a:r>
            <a:rPr lang="en-US" dirty="0"/>
            <a:t> y </a:t>
          </a:r>
          <a:r>
            <a:rPr lang="en-US" dirty="0" err="1"/>
            <a:t>discriminación</a:t>
          </a:r>
          <a:r>
            <a:rPr lang="en-US" dirty="0"/>
            <a:t> </a:t>
          </a:r>
        </a:p>
      </dgm:t>
    </dgm:pt>
    <dgm:pt modelId="{7071393F-6149-42F1-B1ED-837E79A535F1}" type="parTrans" cxnId="{5779D615-CF64-4E5E-863D-D1E35A07E5E3}">
      <dgm:prSet/>
      <dgm:spPr/>
      <dgm:t>
        <a:bodyPr/>
        <a:lstStyle/>
        <a:p>
          <a:endParaRPr lang="es-MX"/>
        </a:p>
      </dgm:t>
    </dgm:pt>
    <dgm:pt modelId="{394850C0-22F9-4014-83CC-9FE3ECD164EE}" type="sibTrans" cxnId="{5779D615-CF64-4E5E-863D-D1E35A07E5E3}">
      <dgm:prSet/>
      <dgm:spPr/>
      <dgm:t>
        <a:bodyPr/>
        <a:lstStyle/>
        <a:p>
          <a:endParaRPr lang="es-MX"/>
        </a:p>
      </dgm:t>
    </dgm:pt>
    <dgm:pt modelId="{E978B470-C922-45A1-9DF1-63DEBDEB594E}" type="pres">
      <dgm:prSet presAssocID="{F7590DC8-27EB-4816-9A00-5AABA111110F}" presName="diagram" presStyleCnt="0">
        <dgm:presLayoutVars>
          <dgm:dir/>
          <dgm:resizeHandles val="exact"/>
        </dgm:presLayoutVars>
      </dgm:prSet>
      <dgm:spPr/>
    </dgm:pt>
    <dgm:pt modelId="{3B741A11-B0D7-4878-B4FA-851B42DF8CCB}" type="pres">
      <dgm:prSet presAssocID="{531DB6F8-A836-46B2-98A7-9B07570E1FA8}" presName="node" presStyleLbl="node1" presStyleIdx="0" presStyleCnt="9">
        <dgm:presLayoutVars>
          <dgm:bulletEnabled val="1"/>
        </dgm:presLayoutVars>
      </dgm:prSet>
      <dgm:spPr/>
    </dgm:pt>
    <dgm:pt modelId="{B9DBCBD0-A897-4050-81E3-289BCE43A743}" type="pres">
      <dgm:prSet presAssocID="{307C9BE8-46DD-4DD1-935F-1CBC20CA24F5}" presName="sibTrans" presStyleCnt="0"/>
      <dgm:spPr/>
    </dgm:pt>
    <dgm:pt modelId="{20C0E602-EF71-4A61-B814-B10B5D1D1366}" type="pres">
      <dgm:prSet presAssocID="{B744D727-5E1D-47D0-820E-4C4CFE8691DB}" presName="node" presStyleLbl="node1" presStyleIdx="1" presStyleCnt="9">
        <dgm:presLayoutVars>
          <dgm:bulletEnabled val="1"/>
        </dgm:presLayoutVars>
      </dgm:prSet>
      <dgm:spPr/>
    </dgm:pt>
    <dgm:pt modelId="{7B50E7D4-C58F-44E6-8A9A-B01E57BA27B7}" type="pres">
      <dgm:prSet presAssocID="{62AE7B18-E181-4348-984B-5FE6DA0FEA68}" presName="sibTrans" presStyleCnt="0"/>
      <dgm:spPr/>
    </dgm:pt>
    <dgm:pt modelId="{51F0B8A1-7C34-41C9-BB9D-F83CED67FAEA}" type="pres">
      <dgm:prSet presAssocID="{AEE5A471-F57F-4052-8E20-AA3466F8C8CA}" presName="node" presStyleLbl="node1" presStyleIdx="2" presStyleCnt="9">
        <dgm:presLayoutVars>
          <dgm:bulletEnabled val="1"/>
        </dgm:presLayoutVars>
      </dgm:prSet>
      <dgm:spPr/>
    </dgm:pt>
    <dgm:pt modelId="{5E1B6208-4DE9-435E-809E-9182EE48F23B}" type="pres">
      <dgm:prSet presAssocID="{0610C765-369A-44EC-B788-7E4A5C2895AA}" presName="sibTrans" presStyleCnt="0"/>
      <dgm:spPr/>
    </dgm:pt>
    <dgm:pt modelId="{A7C25F05-8E69-49A3-A25B-6A13F4FD778C}" type="pres">
      <dgm:prSet presAssocID="{5322D20A-D74A-4C06-AA57-A626F1120EF9}" presName="node" presStyleLbl="node1" presStyleIdx="3" presStyleCnt="9">
        <dgm:presLayoutVars>
          <dgm:bulletEnabled val="1"/>
        </dgm:presLayoutVars>
      </dgm:prSet>
      <dgm:spPr/>
    </dgm:pt>
    <dgm:pt modelId="{EBED0063-C3D9-4B8B-91ED-A673DCC64FE6}" type="pres">
      <dgm:prSet presAssocID="{D34AB830-85EB-47B5-9FA5-BABB49D16731}" presName="sibTrans" presStyleCnt="0"/>
      <dgm:spPr/>
    </dgm:pt>
    <dgm:pt modelId="{C46C6DF2-5E44-43D3-9337-1475E507936F}" type="pres">
      <dgm:prSet presAssocID="{F8B12DD8-7E09-4B8E-ACA8-86ED7A067793}" presName="node" presStyleLbl="node1" presStyleIdx="4" presStyleCnt="9">
        <dgm:presLayoutVars>
          <dgm:bulletEnabled val="1"/>
        </dgm:presLayoutVars>
      </dgm:prSet>
      <dgm:spPr/>
    </dgm:pt>
    <dgm:pt modelId="{BDE9C15B-0930-4758-B4FF-F941B985C868}" type="pres">
      <dgm:prSet presAssocID="{8D991D87-B8FC-4739-9358-FCFB05E2761A}" presName="sibTrans" presStyleCnt="0"/>
      <dgm:spPr/>
    </dgm:pt>
    <dgm:pt modelId="{67B2DB34-8CFF-4C8E-94E5-23E59D4AC71D}" type="pres">
      <dgm:prSet presAssocID="{FB34196C-19A4-45DF-A154-7B4287521884}" presName="node" presStyleLbl="node1" presStyleIdx="5" presStyleCnt="9">
        <dgm:presLayoutVars>
          <dgm:bulletEnabled val="1"/>
        </dgm:presLayoutVars>
      </dgm:prSet>
      <dgm:spPr/>
    </dgm:pt>
    <dgm:pt modelId="{9C2D242F-E431-4A73-8B1C-6CBF9B5B33AF}" type="pres">
      <dgm:prSet presAssocID="{800357BA-758E-47C8-846E-8FAABAB64C80}" presName="sibTrans" presStyleCnt="0"/>
      <dgm:spPr/>
    </dgm:pt>
    <dgm:pt modelId="{ED846336-873D-4125-BB4B-64D14016C36B}" type="pres">
      <dgm:prSet presAssocID="{20AF9C7D-3377-443C-A0EC-E0E664B39C6E}" presName="node" presStyleLbl="node1" presStyleIdx="6" presStyleCnt="9">
        <dgm:presLayoutVars>
          <dgm:bulletEnabled val="1"/>
        </dgm:presLayoutVars>
      </dgm:prSet>
      <dgm:spPr/>
    </dgm:pt>
    <dgm:pt modelId="{EA27FD4C-7EB1-489F-9556-DE43A38EAB2E}" type="pres">
      <dgm:prSet presAssocID="{05CC2C76-FF01-442F-A065-F142AC85FD44}" presName="sibTrans" presStyleCnt="0"/>
      <dgm:spPr/>
    </dgm:pt>
    <dgm:pt modelId="{0F131D0E-98C3-4C55-94DA-2A661F0F4D57}" type="pres">
      <dgm:prSet presAssocID="{DA3B1360-4FC7-4722-8AD9-35DAE802359E}" presName="node" presStyleLbl="node1" presStyleIdx="7" presStyleCnt="9">
        <dgm:presLayoutVars>
          <dgm:bulletEnabled val="1"/>
        </dgm:presLayoutVars>
      </dgm:prSet>
      <dgm:spPr/>
    </dgm:pt>
    <dgm:pt modelId="{DC2B4932-7B56-4D54-B5F2-9A435F84306B}" type="pres">
      <dgm:prSet presAssocID="{FEFF3F0B-B4B7-4BE5-99B0-0B0E8757F349}" presName="sibTrans" presStyleCnt="0"/>
      <dgm:spPr/>
    </dgm:pt>
    <dgm:pt modelId="{94074F34-0FD4-401F-BCB2-9A91E2233909}" type="pres">
      <dgm:prSet presAssocID="{9FCC4F90-E023-4EFC-AFD1-658D4C2FF467}" presName="node" presStyleLbl="node1" presStyleIdx="8" presStyleCnt="9">
        <dgm:presLayoutVars>
          <dgm:bulletEnabled val="1"/>
        </dgm:presLayoutVars>
      </dgm:prSet>
      <dgm:spPr/>
    </dgm:pt>
  </dgm:ptLst>
  <dgm:cxnLst>
    <dgm:cxn modelId="{6DF69807-66B6-4265-8B44-99C7E9C0CF9F}" srcId="{F7590DC8-27EB-4816-9A00-5AABA111110F}" destId="{531DB6F8-A836-46B2-98A7-9B07570E1FA8}" srcOrd="0" destOrd="0" parTransId="{C3A978CA-ACCF-4651-9B8A-B556DA702C30}" sibTransId="{307C9BE8-46DD-4DD1-935F-1CBC20CA24F5}"/>
    <dgm:cxn modelId="{0B577808-587C-4668-99D6-13A47D6FABB4}" type="presOf" srcId="{F8B12DD8-7E09-4B8E-ACA8-86ED7A067793}" destId="{C46C6DF2-5E44-43D3-9337-1475E507936F}" srcOrd="0" destOrd="0" presId="urn:microsoft.com/office/officeart/2005/8/layout/default"/>
    <dgm:cxn modelId="{D6C8E708-F801-4496-8846-FBDA283ECB6D}" srcId="{F7590DC8-27EB-4816-9A00-5AABA111110F}" destId="{FB34196C-19A4-45DF-A154-7B4287521884}" srcOrd="5" destOrd="0" parTransId="{B9F973E4-D264-45F9-BD79-5DDE3F5334BC}" sibTransId="{800357BA-758E-47C8-846E-8FAABAB64C80}"/>
    <dgm:cxn modelId="{F9F8CA0B-4744-4026-86D3-F24A0DB7D86E}" type="presOf" srcId="{9FCC4F90-E023-4EFC-AFD1-658D4C2FF467}" destId="{94074F34-0FD4-401F-BCB2-9A91E2233909}" srcOrd="0" destOrd="0" presId="urn:microsoft.com/office/officeart/2005/8/layout/default"/>
    <dgm:cxn modelId="{1AD9A315-06F0-4008-BF37-03D68AFDA063}" type="presOf" srcId="{F7590DC8-27EB-4816-9A00-5AABA111110F}" destId="{E978B470-C922-45A1-9DF1-63DEBDEB594E}" srcOrd="0" destOrd="0" presId="urn:microsoft.com/office/officeart/2005/8/layout/default"/>
    <dgm:cxn modelId="{5779D615-CF64-4E5E-863D-D1E35A07E5E3}" srcId="{F7590DC8-27EB-4816-9A00-5AABA111110F}" destId="{9FCC4F90-E023-4EFC-AFD1-658D4C2FF467}" srcOrd="8" destOrd="0" parTransId="{7071393F-6149-42F1-B1ED-837E79A535F1}" sibTransId="{394850C0-22F9-4014-83CC-9FE3ECD164EE}"/>
    <dgm:cxn modelId="{C5937318-AAE6-415C-8C68-75364948EDD7}" type="presOf" srcId="{FB34196C-19A4-45DF-A154-7B4287521884}" destId="{67B2DB34-8CFF-4C8E-94E5-23E59D4AC71D}" srcOrd="0" destOrd="0" presId="urn:microsoft.com/office/officeart/2005/8/layout/default"/>
    <dgm:cxn modelId="{5097AA24-850E-4289-A5FE-B6F02D34131E}" type="presOf" srcId="{531DB6F8-A836-46B2-98A7-9B07570E1FA8}" destId="{3B741A11-B0D7-4878-B4FA-851B42DF8CCB}" srcOrd="0" destOrd="0" presId="urn:microsoft.com/office/officeart/2005/8/layout/default"/>
    <dgm:cxn modelId="{75381428-27AC-445D-BD0C-2CFD90911C5B}" type="presOf" srcId="{5322D20A-D74A-4C06-AA57-A626F1120EF9}" destId="{A7C25F05-8E69-49A3-A25B-6A13F4FD778C}" srcOrd="0" destOrd="0" presId="urn:microsoft.com/office/officeart/2005/8/layout/default"/>
    <dgm:cxn modelId="{AD45852F-6B8A-4459-B9E4-4F29F9E7A2EC}" srcId="{F7590DC8-27EB-4816-9A00-5AABA111110F}" destId="{DA3B1360-4FC7-4722-8AD9-35DAE802359E}" srcOrd="7" destOrd="0" parTransId="{9719D81D-64E2-4131-A649-4E1404FC8C05}" sibTransId="{FEFF3F0B-B4B7-4BE5-99B0-0B0E8757F349}"/>
    <dgm:cxn modelId="{4C818056-42DC-4141-A878-C3082C28AE00}" type="presOf" srcId="{DA3B1360-4FC7-4722-8AD9-35DAE802359E}" destId="{0F131D0E-98C3-4C55-94DA-2A661F0F4D57}" srcOrd="0" destOrd="0" presId="urn:microsoft.com/office/officeart/2005/8/layout/default"/>
    <dgm:cxn modelId="{11D743A4-5BA3-4C05-9920-9C33C57C73AB}" srcId="{F7590DC8-27EB-4816-9A00-5AABA111110F}" destId="{5322D20A-D74A-4C06-AA57-A626F1120EF9}" srcOrd="3" destOrd="0" parTransId="{6CA7E326-E280-474A-BE7F-4D0406DCE467}" sibTransId="{D34AB830-85EB-47B5-9FA5-BABB49D16731}"/>
    <dgm:cxn modelId="{0DD62DAE-E166-46AD-8311-B81BE2EB0C62}" type="presOf" srcId="{AEE5A471-F57F-4052-8E20-AA3466F8C8CA}" destId="{51F0B8A1-7C34-41C9-BB9D-F83CED67FAEA}" srcOrd="0" destOrd="0" presId="urn:microsoft.com/office/officeart/2005/8/layout/default"/>
    <dgm:cxn modelId="{5C45F5B4-ACEE-4375-A4E6-0B6F8DFFA9B7}" srcId="{F7590DC8-27EB-4816-9A00-5AABA111110F}" destId="{B744D727-5E1D-47D0-820E-4C4CFE8691DB}" srcOrd="1" destOrd="0" parTransId="{99C0C8EA-A61C-46B3-9668-117AFF6EF4F1}" sibTransId="{62AE7B18-E181-4348-984B-5FE6DA0FEA68}"/>
    <dgm:cxn modelId="{F488FDC0-B79B-4548-9AF1-E6FFC7480BD5}" type="presOf" srcId="{B744D727-5E1D-47D0-820E-4C4CFE8691DB}" destId="{20C0E602-EF71-4A61-B814-B10B5D1D1366}" srcOrd="0" destOrd="0" presId="urn:microsoft.com/office/officeart/2005/8/layout/default"/>
    <dgm:cxn modelId="{4EC181C7-82E6-4CCC-91BB-B404C3CE8240}" type="presOf" srcId="{20AF9C7D-3377-443C-A0EC-E0E664B39C6E}" destId="{ED846336-873D-4125-BB4B-64D14016C36B}" srcOrd="0" destOrd="0" presId="urn:microsoft.com/office/officeart/2005/8/layout/default"/>
    <dgm:cxn modelId="{3814D6D2-ABA7-4139-A1B1-8D36FEC7D2B6}" srcId="{F7590DC8-27EB-4816-9A00-5AABA111110F}" destId="{AEE5A471-F57F-4052-8E20-AA3466F8C8CA}" srcOrd="2" destOrd="0" parTransId="{9FAE18E5-9B0E-4918-97E4-33F5AD320004}" sibTransId="{0610C765-369A-44EC-B788-7E4A5C2895AA}"/>
    <dgm:cxn modelId="{BDA810D4-54C8-4996-9190-F32242CB2548}" srcId="{F7590DC8-27EB-4816-9A00-5AABA111110F}" destId="{20AF9C7D-3377-443C-A0EC-E0E664B39C6E}" srcOrd="6" destOrd="0" parTransId="{2FB94638-57B1-47D9-8AA4-8B0C060E7D67}" sibTransId="{05CC2C76-FF01-442F-A065-F142AC85FD44}"/>
    <dgm:cxn modelId="{72E287EC-1597-4222-8720-C3E0A5735F78}" srcId="{F7590DC8-27EB-4816-9A00-5AABA111110F}" destId="{F8B12DD8-7E09-4B8E-ACA8-86ED7A067793}" srcOrd="4" destOrd="0" parTransId="{52C9D2D1-B311-49FE-9CEF-D5BAA5C9AF3F}" sibTransId="{8D991D87-B8FC-4739-9358-FCFB05E2761A}"/>
    <dgm:cxn modelId="{418F32EA-1CD3-4485-A4C7-1475313AA7DF}" type="presParOf" srcId="{E978B470-C922-45A1-9DF1-63DEBDEB594E}" destId="{3B741A11-B0D7-4878-B4FA-851B42DF8CCB}" srcOrd="0" destOrd="0" presId="urn:microsoft.com/office/officeart/2005/8/layout/default"/>
    <dgm:cxn modelId="{BB552BCE-B05D-4AE8-8996-17A4AED15BAE}" type="presParOf" srcId="{E978B470-C922-45A1-9DF1-63DEBDEB594E}" destId="{B9DBCBD0-A897-4050-81E3-289BCE43A743}" srcOrd="1" destOrd="0" presId="urn:microsoft.com/office/officeart/2005/8/layout/default"/>
    <dgm:cxn modelId="{AD18B830-AB95-4B8A-A738-B9F835415B27}" type="presParOf" srcId="{E978B470-C922-45A1-9DF1-63DEBDEB594E}" destId="{20C0E602-EF71-4A61-B814-B10B5D1D1366}" srcOrd="2" destOrd="0" presId="urn:microsoft.com/office/officeart/2005/8/layout/default"/>
    <dgm:cxn modelId="{35FCB0C2-C28E-4E05-B6B6-881179C088D5}" type="presParOf" srcId="{E978B470-C922-45A1-9DF1-63DEBDEB594E}" destId="{7B50E7D4-C58F-44E6-8A9A-B01E57BA27B7}" srcOrd="3" destOrd="0" presId="urn:microsoft.com/office/officeart/2005/8/layout/default"/>
    <dgm:cxn modelId="{1161B3AE-3926-44F2-B5E2-01A334E0B820}" type="presParOf" srcId="{E978B470-C922-45A1-9DF1-63DEBDEB594E}" destId="{51F0B8A1-7C34-41C9-BB9D-F83CED67FAEA}" srcOrd="4" destOrd="0" presId="urn:microsoft.com/office/officeart/2005/8/layout/default"/>
    <dgm:cxn modelId="{4F6601DD-36B6-47B9-B4C9-1C436FB66DFE}" type="presParOf" srcId="{E978B470-C922-45A1-9DF1-63DEBDEB594E}" destId="{5E1B6208-4DE9-435E-809E-9182EE48F23B}" srcOrd="5" destOrd="0" presId="urn:microsoft.com/office/officeart/2005/8/layout/default"/>
    <dgm:cxn modelId="{E47B3961-078C-4B80-ADFD-1955808D3752}" type="presParOf" srcId="{E978B470-C922-45A1-9DF1-63DEBDEB594E}" destId="{A7C25F05-8E69-49A3-A25B-6A13F4FD778C}" srcOrd="6" destOrd="0" presId="urn:microsoft.com/office/officeart/2005/8/layout/default"/>
    <dgm:cxn modelId="{021C2188-5DFC-4A34-BDBC-410B909661D9}" type="presParOf" srcId="{E978B470-C922-45A1-9DF1-63DEBDEB594E}" destId="{EBED0063-C3D9-4B8B-91ED-A673DCC64FE6}" srcOrd="7" destOrd="0" presId="urn:microsoft.com/office/officeart/2005/8/layout/default"/>
    <dgm:cxn modelId="{F5EF4431-E14A-474E-BAF6-D8B921AB05DE}" type="presParOf" srcId="{E978B470-C922-45A1-9DF1-63DEBDEB594E}" destId="{C46C6DF2-5E44-43D3-9337-1475E507936F}" srcOrd="8" destOrd="0" presId="urn:microsoft.com/office/officeart/2005/8/layout/default"/>
    <dgm:cxn modelId="{7BA05E51-C32A-49E7-A069-D2B51E4981EB}" type="presParOf" srcId="{E978B470-C922-45A1-9DF1-63DEBDEB594E}" destId="{BDE9C15B-0930-4758-B4FF-F941B985C868}" srcOrd="9" destOrd="0" presId="urn:microsoft.com/office/officeart/2005/8/layout/default"/>
    <dgm:cxn modelId="{467F50B3-9CB5-437A-AE6E-650B1D3993E4}" type="presParOf" srcId="{E978B470-C922-45A1-9DF1-63DEBDEB594E}" destId="{67B2DB34-8CFF-4C8E-94E5-23E59D4AC71D}" srcOrd="10" destOrd="0" presId="urn:microsoft.com/office/officeart/2005/8/layout/default"/>
    <dgm:cxn modelId="{115921B7-2250-415E-802A-250EE693A34E}" type="presParOf" srcId="{E978B470-C922-45A1-9DF1-63DEBDEB594E}" destId="{9C2D242F-E431-4A73-8B1C-6CBF9B5B33AF}" srcOrd="11" destOrd="0" presId="urn:microsoft.com/office/officeart/2005/8/layout/default"/>
    <dgm:cxn modelId="{F8B9218C-65A8-4824-A590-85B09579FE17}" type="presParOf" srcId="{E978B470-C922-45A1-9DF1-63DEBDEB594E}" destId="{ED846336-873D-4125-BB4B-64D14016C36B}" srcOrd="12" destOrd="0" presId="urn:microsoft.com/office/officeart/2005/8/layout/default"/>
    <dgm:cxn modelId="{7F24532D-ADCD-4BB6-8166-969C013E6FA6}" type="presParOf" srcId="{E978B470-C922-45A1-9DF1-63DEBDEB594E}" destId="{EA27FD4C-7EB1-489F-9556-DE43A38EAB2E}" srcOrd="13" destOrd="0" presId="urn:microsoft.com/office/officeart/2005/8/layout/default"/>
    <dgm:cxn modelId="{F78EFDC9-0C4A-4C4F-91B5-EFCD3DA6AF47}" type="presParOf" srcId="{E978B470-C922-45A1-9DF1-63DEBDEB594E}" destId="{0F131D0E-98C3-4C55-94DA-2A661F0F4D57}" srcOrd="14" destOrd="0" presId="urn:microsoft.com/office/officeart/2005/8/layout/default"/>
    <dgm:cxn modelId="{7EBCE561-8C1F-4C39-9D04-A1BE08928F7A}" type="presParOf" srcId="{E978B470-C922-45A1-9DF1-63DEBDEB594E}" destId="{DC2B4932-7B56-4D54-B5F2-9A435F84306B}" srcOrd="15" destOrd="0" presId="urn:microsoft.com/office/officeart/2005/8/layout/default"/>
    <dgm:cxn modelId="{A6993A80-721C-41EA-BB6E-C78B4D681DA2}" type="presParOf" srcId="{E978B470-C922-45A1-9DF1-63DEBDEB594E}" destId="{94074F34-0FD4-401F-BCB2-9A91E223390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67D4DF-299C-49B3-8356-58710B0D39AC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D99B7A8B-7172-4530-A31F-72F2DEB3BEB5}">
      <dgm:prSet phldrT="[Texto]"/>
      <dgm:spPr/>
      <dgm:t>
        <a:bodyPr/>
        <a:lstStyle/>
        <a:p>
          <a:r>
            <a:rPr lang="es-MX" dirty="0"/>
            <a:t>Sentencias</a:t>
          </a:r>
        </a:p>
      </dgm:t>
    </dgm:pt>
    <dgm:pt modelId="{164F7CC8-E978-45F0-988A-E19BA731E4FF}" type="parTrans" cxnId="{2E52D00C-62BA-4246-B33E-B502410A2FAD}">
      <dgm:prSet/>
      <dgm:spPr/>
      <dgm:t>
        <a:bodyPr/>
        <a:lstStyle/>
        <a:p>
          <a:endParaRPr lang="es-MX"/>
        </a:p>
      </dgm:t>
    </dgm:pt>
    <dgm:pt modelId="{7311F659-FC55-4729-BEA2-ABC2F49F81D8}" type="sibTrans" cxnId="{2E52D00C-62BA-4246-B33E-B502410A2FAD}">
      <dgm:prSet/>
      <dgm:spPr/>
      <dgm:t>
        <a:bodyPr/>
        <a:lstStyle/>
        <a:p>
          <a:endParaRPr lang="es-MX"/>
        </a:p>
      </dgm:t>
    </dgm:pt>
    <dgm:pt modelId="{326A191D-013B-4B7F-9C7B-7C39420B62F1}">
      <dgm:prSet phldrT="[Texto]" custT="1"/>
      <dgm:spPr/>
      <dgm:t>
        <a:bodyPr/>
        <a:lstStyle/>
        <a:p>
          <a:r>
            <a:rPr lang="es-MX" sz="2400" b="1" dirty="0">
              <a:solidFill>
                <a:schemeClr val="accent2">
                  <a:lumMod val="75000"/>
                </a:schemeClr>
              </a:solidFill>
            </a:rPr>
            <a:t>656</a:t>
          </a:r>
          <a:r>
            <a:rPr lang="es-MX" sz="2100" dirty="0"/>
            <a:t> que incorporan perspectiva de género </a:t>
          </a:r>
        </a:p>
      </dgm:t>
    </dgm:pt>
    <dgm:pt modelId="{DA38BEE4-8367-48FD-BCCE-0DD35A8A70E5}" type="parTrans" cxnId="{9A3FBFD6-68D8-427A-97E3-C03DACADD630}">
      <dgm:prSet/>
      <dgm:spPr/>
      <dgm:t>
        <a:bodyPr/>
        <a:lstStyle/>
        <a:p>
          <a:endParaRPr lang="es-MX"/>
        </a:p>
      </dgm:t>
    </dgm:pt>
    <dgm:pt modelId="{672773C5-0BAB-475E-BAB4-FEBFA55DA042}" type="sibTrans" cxnId="{9A3FBFD6-68D8-427A-97E3-C03DACADD630}">
      <dgm:prSet/>
      <dgm:spPr/>
      <dgm:t>
        <a:bodyPr/>
        <a:lstStyle/>
        <a:p>
          <a:endParaRPr lang="es-MX"/>
        </a:p>
      </dgm:t>
    </dgm:pt>
    <dgm:pt modelId="{316428E8-838A-437F-B621-DBFC703DE420}">
      <dgm:prSet phldrT="[Texto]" custT="1"/>
      <dgm:spPr/>
      <dgm:t>
        <a:bodyPr/>
        <a:lstStyle/>
        <a:p>
          <a:r>
            <a:rPr lang="es-MX" sz="2400" b="1" dirty="0">
              <a:solidFill>
                <a:schemeClr val="accent2">
                  <a:lumMod val="75000"/>
                </a:schemeClr>
              </a:solidFill>
            </a:rPr>
            <a:t>2591</a:t>
          </a:r>
          <a:r>
            <a:rPr lang="es-MX" sz="2100" dirty="0"/>
            <a:t> en formato de lectura fácil </a:t>
          </a:r>
        </a:p>
      </dgm:t>
    </dgm:pt>
    <dgm:pt modelId="{E3174E8D-408D-42ED-8318-1759CC35445C}" type="parTrans" cxnId="{E8C138D6-D3B9-4E0A-AA19-6ED96E33BA49}">
      <dgm:prSet/>
      <dgm:spPr/>
      <dgm:t>
        <a:bodyPr/>
        <a:lstStyle/>
        <a:p>
          <a:endParaRPr lang="es-MX"/>
        </a:p>
      </dgm:t>
    </dgm:pt>
    <dgm:pt modelId="{B7623176-E6A8-4F78-B67A-647624028CB1}" type="sibTrans" cxnId="{E8C138D6-D3B9-4E0A-AA19-6ED96E33BA49}">
      <dgm:prSet/>
      <dgm:spPr/>
      <dgm:t>
        <a:bodyPr/>
        <a:lstStyle/>
        <a:p>
          <a:endParaRPr lang="es-MX"/>
        </a:p>
      </dgm:t>
    </dgm:pt>
    <dgm:pt modelId="{56B0AF34-86BA-4B88-8A2E-939D6FE3C0F8}">
      <dgm:prSet phldrT="[Texto]"/>
      <dgm:spPr/>
      <dgm:t>
        <a:bodyPr/>
        <a:lstStyle/>
        <a:p>
          <a:r>
            <a:rPr lang="es-MX" dirty="0"/>
            <a:t>Justicia Itinerante (primer semestre 2023) </a:t>
          </a:r>
        </a:p>
      </dgm:t>
    </dgm:pt>
    <dgm:pt modelId="{E74CA418-0B10-4954-BD92-D15425B20D2C}" type="parTrans" cxnId="{E1E22A51-29C2-44BC-A025-FC469E655E90}">
      <dgm:prSet/>
      <dgm:spPr/>
      <dgm:t>
        <a:bodyPr/>
        <a:lstStyle/>
        <a:p>
          <a:endParaRPr lang="es-MX"/>
        </a:p>
      </dgm:t>
    </dgm:pt>
    <dgm:pt modelId="{1835C030-6E71-4B15-8CAC-EBB6C7344D86}" type="sibTrans" cxnId="{E1E22A51-29C2-44BC-A025-FC469E655E90}">
      <dgm:prSet/>
      <dgm:spPr/>
      <dgm:t>
        <a:bodyPr/>
        <a:lstStyle/>
        <a:p>
          <a:endParaRPr lang="es-MX"/>
        </a:p>
      </dgm:t>
    </dgm:pt>
    <dgm:pt modelId="{061D7CCD-27B6-4021-8FAB-470CABC96A77}">
      <dgm:prSet phldrT="[Texto]"/>
      <dgm:spPr/>
      <dgm:t>
        <a:bodyPr/>
        <a:lstStyle/>
        <a:p>
          <a:r>
            <a:rPr lang="es-MX" dirty="0">
              <a:solidFill>
                <a:schemeClr val="accent2">
                  <a:lumMod val="75000"/>
                </a:schemeClr>
              </a:solidFill>
            </a:rPr>
            <a:t>85</a:t>
          </a:r>
          <a:r>
            <a:rPr lang="es-MX" dirty="0"/>
            <a:t> jornadas de justicia itinerante</a:t>
          </a:r>
        </a:p>
      </dgm:t>
    </dgm:pt>
    <dgm:pt modelId="{E1D1441D-E415-4E72-A549-6EB60561590D}" type="parTrans" cxnId="{C28D1910-D256-48DA-A308-B40B93442E6C}">
      <dgm:prSet/>
      <dgm:spPr/>
      <dgm:t>
        <a:bodyPr/>
        <a:lstStyle/>
        <a:p>
          <a:endParaRPr lang="es-MX"/>
        </a:p>
      </dgm:t>
    </dgm:pt>
    <dgm:pt modelId="{00952D0B-3D7F-403B-806B-F92994836977}" type="sibTrans" cxnId="{C28D1910-D256-48DA-A308-B40B93442E6C}">
      <dgm:prSet/>
      <dgm:spPr/>
      <dgm:t>
        <a:bodyPr/>
        <a:lstStyle/>
        <a:p>
          <a:endParaRPr lang="es-MX"/>
        </a:p>
      </dgm:t>
    </dgm:pt>
    <dgm:pt modelId="{44AC4CEC-3A19-4E0F-B68A-1FA58D364F1B}">
      <dgm:prSet phldrT="[Texto]"/>
      <dgm:spPr/>
      <dgm:t>
        <a:bodyPr/>
        <a:lstStyle/>
        <a:p>
          <a:r>
            <a:rPr lang="es-MX" dirty="0">
              <a:solidFill>
                <a:schemeClr val="accent2">
                  <a:lumMod val="75000"/>
                </a:schemeClr>
              </a:solidFill>
            </a:rPr>
            <a:t>759</a:t>
          </a:r>
          <a:r>
            <a:rPr lang="es-MX" dirty="0"/>
            <a:t> Asuntos programa Mujeres en Justicia Itinerante por Acceso a la Tierra </a:t>
          </a:r>
        </a:p>
      </dgm:t>
    </dgm:pt>
    <dgm:pt modelId="{0FDCB3B7-D608-4F78-BC3C-6024FF2E56D3}" type="parTrans" cxnId="{3182BE9C-9BFD-4F37-ABC1-9AB29F7233BD}">
      <dgm:prSet/>
      <dgm:spPr/>
      <dgm:t>
        <a:bodyPr/>
        <a:lstStyle/>
        <a:p>
          <a:endParaRPr lang="es-MX"/>
        </a:p>
      </dgm:t>
    </dgm:pt>
    <dgm:pt modelId="{36178BCE-16C8-429D-8DF3-CC50075E3DDA}" type="sibTrans" cxnId="{3182BE9C-9BFD-4F37-ABC1-9AB29F7233BD}">
      <dgm:prSet/>
      <dgm:spPr/>
      <dgm:t>
        <a:bodyPr/>
        <a:lstStyle/>
        <a:p>
          <a:endParaRPr lang="es-MX"/>
        </a:p>
      </dgm:t>
    </dgm:pt>
    <dgm:pt modelId="{E59DB130-EA5D-4DB9-BE2C-6B589020A9FC}">
      <dgm:prSet phldrT="[Texto]"/>
      <dgm:spPr/>
      <dgm:t>
        <a:bodyPr/>
        <a:lstStyle/>
        <a:p>
          <a:r>
            <a:rPr lang="es-MX" dirty="0">
              <a:solidFill>
                <a:schemeClr val="accent2">
                  <a:lumMod val="75000"/>
                </a:schemeClr>
              </a:solidFill>
            </a:rPr>
            <a:t>3676</a:t>
          </a:r>
          <a:r>
            <a:rPr lang="es-MX" dirty="0"/>
            <a:t> asuntos atendidos</a:t>
          </a:r>
        </a:p>
      </dgm:t>
    </dgm:pt>
    <dgm:pt modelId="{278F221D-A6DB-4F0A-A5F7-AED0205551CF}" type="parTrans" cxnId="{AC3912A0-F8AD-40EF-913E-B14B014B940A}">
      <dgm:prSet/>
      <dgm:spPr/>
      <dgm:t>
        <a:bodyPr/>
        <a:lstStyle/>
        <a:p>
          <a:endParaRPr lang="es-MX"/>
        </a:p>
      </dgm:t>
    </dgm:pt>
    <dgm:pt modelId="{4BADF32B-E3BD-4069-BA9E-00C82BD71FAF}" type="sibTrans" cxnId="{AC3912A0-F8AD-40EF-913E-B14B014B940A}">
      <dgm:prSet/>
      <dgm:spPr/>
      <dgm:t>
        <a:bodyPr/>
        <a:lstStyle/>
        <a:p>
          <a:endParaRPr lang="es-MX"/>
        </a:p>
      </dgm:t>
    </dgm:pt>
    <dgm:pt modelId="{8A437D5E-C83F-4541-AD62-C02906ABEE4D}">
      <dgm:prSet phldrT="[Texto]"/>
      <dgm:spPr/>
      <dgm:t>
        <a:bodyPr/>
        <a:lstStyle/>
        <a:p>
          <a:r>
            <a:rPr lang="es-MX" dirty="0"/>
            <a:t>Abarcan todo el territorio del país </a:t>
          </a:r>
        </a:p>
      </dgm:t>
    </dgm:pt>
    <dgm:pt modelId="{085EFC2C-B002-46F5-9C1D-425994BD3F16}" type="parTrans" cxnId="{F9CAD0C9-EF03-4A8D-AD9E-A9FC526620F5}">
      <dgm:prSet/>
      <dgm:spPr/>
      <dgm:t>
        <a:bodyPr/>
        <a:lstStyle/>
        <a:p>
          <a:endParaRPr lang="es-MX"/>
        </a:p>
      </dgm:t>
    </dgm:pt>
    <dgm:pt modelId="{21A12C92-4F94-4609-B732-3854F816B56F}" type="sibTrans" cxnId="{F9CAD0C9-EF03-4A8D-AD9E-A9FC526620F5}">
      <dgm:prSet/>
      <dgm:spPr/>
      <dgm:t>
        <a:bodyPr/>
        <a:lstStyle/>
        <a:p>
          <a:endParaRPr lang="es-MX"/>
        </a:p>
      </dgm:t>
    </dgm:pt>
    <dgm:pt modelId="{DD9C461B-3BCC-4FFF-9B2A-8CB9875EBDBA}" type="pres">
      <dgm:prSet presAssocID="{8967D4DF-299C-49B3-8356-58710B0D39AC}" presName="linear" presStyleCnt="0">
        <dgm:presLayoutVars>
          <dgm:dir/>
          <dgm:animLvl val="lvl"/>
          <dgm:resizeHandles val="exact"/>
        </dgm:presLayoutVars>
      </dgm:prSet>
      <dgm:spPr/>
    </dgm:pt>
    <dgm:pt modelId="{A9B29224-2D4B-4EEA-B6E2-24FACC8246A5}" type="pres">
      <dgm:prSet presAssocID="{D99B7A8B-7172-4530-A31F-72F2DEB3BEB5}" presName="parentLin" presStyleCnt="0"/>
      <dgm:spPr/>
    </dgm:pt>
    <dgm:pt modelId="{DE932CBB-DA46-419A-A73D-95E04BFC2BC2}" type="pres">
      <dgm:prSet presAssocID="{D99B7A8B-7172-4530-A31F-72F2DEB3BEB5}" presName="parentLeftMargin" presStyleLbl="node1" presStyleIdx="0" presStyleCnt="2"/>
      <dgm:spPr/>
    </dgm:pt>
    <dgm:pt modelId="{E0A448D4-348B-4406-BF7F-A364C4FED1F3}" type="pres">
      <dgm:prSet presAssocID="{D99B7A8B-7172-4530-A31F-72F2DEB3BEB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8BC0DBC-1492-4423-9BBA-5513EFE8282A}" type="pres">
      <dgm:prSet presAssocID="{D99B7A8B-7172-4530-A31F-72F2DEB3BEB5}" presName="negativeSpace" presStyleCnt="0"/>
      <dgm:spPr/>
    </dgm:pt>
    <dgm:pt modelId="{35353720-A877-41E7-B3B4-68A72BBB526F}" type="pres">
      <dgm:prSet presAssocID="{D99B7A8B-7172-4530-A31F-72F2DEB3BEB5}" presName="childText" presStyleLbl="conFgAcc1" presStyleIdx="0" presStyleCnt="2">
        <dgm:presLayoutVars>
          <dgm:bulletEnabled val="1"/>
        </dgm:presLayoutVars>
      </dgm:prSet>
      <dgm:spPr/>
    </dgm:pt>
    <dgm:pt modelId="{C9A57EFC-32F0-4EF3-BB58-EED3C9021B4D}" type="pres">
      <dgm:prSet presAssocID="{7311F659-FC55-4729-BEA2-ABC2F49F81D8}" presName="spaceBetweenRectangles" presStyleCnt="0"/>
      <dgm:spPr/>
    </dgm:pt>
    <dgm:pt modelId="{1080062F-EB2D-4E2E-AD90-ECD7F7CF203A}" type="pres">
      <dgm:prSet presAssocID="{56B0AF34-86BA-4B88-8A2E-939D6FE3C0F8}" presName="parentLin" presStyleCnt="0"/>
      <dgm:spPr/>
    </dgm:pt>
    <dgm:pt modelId="{69419970-0CF9-4BE6-8595-99D94EEAC086}" type="pres">
      <dgm:prSet presAssocID="{56B0AF34-86BA-4B88-8A2E-939D6FE3C0F8}" presName="parentLeftMargin" presStyleLbl="node1" presStyleIdx="0" presStyleCnt="2"/>
      <dgm:spPr/>
    </dgm:pt>
    <dgm:pt modelId="{F3739714-AA5A-42A2-B20D-2775CA4EA191}" type="pres">
      <dgm:prSet presAssocID="{56B0AF34-86BA-4B88-8A2E-939D6FE3C0F8}" presName="parentText" presStyleLbl="node1" presStyleIdx="1" presStyleCnt="2" custLinFactNeighborX="-6382">
        <dgm:presLayoutVars>
          <dgm:chMax val="0"/>
          <dgm:bulletEnabled val="1"/>
        </dgm:presLayoutVars>
      </dgm:prSet>
      <dgm:spPr/>
    </dgm:pt>
    <dgm:pt modelId="{2DB0FA0E-6A0A-40EE-B55F-B3556A5625EB}" type="pres">
      <dgm:prSet presAssocID="{56B0AF34-86BA-4B88-8A2E-939D6FE3C0F8}" presName="negativeSpace" presStyleCnt="0"/>
      <dgm:spPr/>
    </dgm:pt>
    <dgm:pt modelId="{7232C9AD-AA05-4FB0-949A-3058DB704AC6}" type="pres">
      <dgm:prSet presAssocID="{56B0AF34-86BA-4B88-8A2E-939D6FE3C0F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16E4809-5D10-429A-9465-9864C2FFD796}" type="presOf" srcId="{56B0AF34-86BA-4B88-8A2E-939D6FE3C0F8}" destId="{F3739714-AA5A-42A2-B20D-2775CA4EA191}" srcOrd="1" destOrd="0" presId="urn:microsoft.com/office/officeart/2005/8/layout/list1"/>
    <dgm:cxn modelId="{2E52D00C-62BA-4246-B33E-B502410A2FAD}" srcId="{8967D4DF-299C-49B3-8356-58710B0D39AC}" destId="{D99B7A8B-7172-4530-A31F-72F2DEB3BEB5}" srcOrd="0" destOrd="0" parTransId="{164F7CC8-E978-45F0-988A-E19BA731E4FF}" sibTransId="{7311F659-FC55-4729-BEA2-ABC2F49F81D8}"/>
    <dgm:cxn modelId="{C28D1910-D256-48DA-A308-B40B93442E6C}" srcId="{56B0AF34-86BA-4B88-8A2E-939D6FE3C0F8}" destId="{061D7CCD-27B6-4021-8FAB-470CABC96A77}" srcOrd="0" destOrd="0" parTransId="{E1D1441D-E415-4E72-A549-6EB60561590D}" sibTransId="{00952D0B-3D7F-403B-806B-F92994836977}"/>
    <dgm:cxn modelId="{3218E021-79B8-4CB0-908F-229596962B31}" type="presOf" srcId="{8A437D5E-C83F-4541-AD62-C02906ABEE4D}" destId="{7232C9AD-AA05-4FB0-949A-3058DB704AC6}" srcOrd="0" destOrd="2" presId="urn:microsoft.com/office/officeart/2005/8/layout/list1"/>
    <dgm:cxn modelId="{1CCF4348-BE2B-4EBF-804A-93CC00D31673}" type="presOf" srcId="{D99B7A8B-7172-4530-A31F-72F2DEB3BEB5}" destId="{E0A448D4-348B-4406-BF7F-A364C4FED1F3}" srcOrd="1" destOrd="0" presId="urn:microsoft.com/office/officeart/2005/8/layout/list1"/>
    <dgm:cxn modelId="{E1E22A51-29C2-44BC-A025-FC469E655E90}" srcId="{8967D4DF-299C-49B3-8356-58710B0D39AC}" destId="{56B0AF34-86BA-4B88-8A2E-939D6FE3C0F8}" srcOrd="1" destOrd="0" parTransId="{E74CA418-0B10-4954-BD92-D15425B20D2C}" sibTransId="{1835C030-6E71-4B15-8CAC-EBB6C7344D86}"/>
    <dgm:cxn modelId="{D88DAA87-A6E8-4F96-B041-00D56F8C218E}" type="presOf" srcId="{44AC4CEC-3A19-4E0F-B68A-1FA58D364F1B}" destId="{7232C9AD-AA05-4FB0-949A-3058DB704AC6}" srcOrd="0" destOrd="3" presId="urn:microsoft.com/office/officeart/2005/8/layout/list1"/>
    <dgm:cxn modelId="{D1EB6E8F-AF91-4185-B2BD-52FE3409E17C}" type="presOf" srcId="{56B0AF34-86BA-4B88-8A2E-939D6FE3C0F8}" destId="{69419970-0CF9-4BE6-8595-99D94EEAC086}" srcOrd="0" destOrd="0" presId="urn:microsoft.com/office/officeart/2005/8/layout/list1"/>
    <dgm:cxn modelId="{3182BE9C-9BFD-4F37-ABC1-9AB29F7233BD}" srcId="{56B0AF34-86BA-4B88-8A2E-939D6FE3C0F8}" destId="{44AC4CEC-3A19-4E0F-B68A-1FA58D364F1B}" srcOrd="3" destOrd="0" parTransId="{0FDCB3B7-D608-4F78-BC3C-6024FF2E56D3}" sibTransId="{36178BCE-16C8-429D-8DF3-CC50075E3DDA}"/>
    <dgm:cxn modelId="{5249619E-3F03-46B3-808D-98FE271269DC}" type="presOf" srcId="{061D7CCD-27B6-4021-8FAB-470CABC96A77}" destId="{7232C9AD-AA05-4FB0-949A-3058DB704AC6}" srcOrd="0" destOrd="0" presId="urn:microsoft.com/office/officeart/2005/8/layout/list1"/>
    <dgm:cxn modelId="{AC3912A0-F8AD-40EF-913E-B14B014B940A}" srcId="{56B0AF34-86BA-4B88-8A2E-939D6FE3C0F8}" destId="{E59DB130-EA5D-4DB9-BE2C-6B589020A9FC}" srcOrd="1" destOrd="0" parTransId="{278F221D-A6DB-4F0A-A5F7-AED0205551CF}" sibTransId="{4BADF32B-E3BD-4069-BA9E-00C82BD71FAF}"/>
    <dgm:cxn modelId="{635817C6-0141-4821-8742-E4A569EFD68D}" type="presOf" srcId="{D99B7A8B-7172-4530-A31F-72F2DEB3BEB5}" destId="{DE932CBB-DA46-419A-A73D-95E04BFC2BC2}" srcOrd="0" destOrd="0" presId="urn:microsoft.com/office/officeart/2005/8/layout/list1"/>
    <dgm:cxn modelId="{F9CAD0C9-EF03-4A8D-AD9E-A9FC526620F5}" srcId="{56B0AF34-86BA-4B88-8A2E-939D6FE3C0F8}" destId="{8A437D5E-C83F-4541-AD62-C02906ABEE4D}" srcOrd="2" destOrd="0" parTransId="{085EFC2C-B002-46F5-9C1D-425994BD3F16}" sibTransId="{21A12C92-4F94-4609-B732-3854F816B56F}"/>
    <dgm:cxn modelId="{E8C138D6-D3B9-4E0A-AA19-6ED96E33BA49}" srcId="{D99B7A8B-7172-4530-A31F-72F2DEB3BEB5}" destId="{316428E8-838A-437F-B621-DBFC703DE420}" srcOrd="1" destOrd="0" parTransId="{E3174E8D-408D-42ED-8318-1759CC35445C}" sibTransId="{B7623176-E6A8-4F78-B67A-647624028CB1}"/>
    <dgm:cxn modelId="{9A3FBFD6-68D8-427A-97E3-C03DACADD630}" srcId="{D99B7A8B-7172-4530-A31F-72F2DEB3BEB5}" destId="{326A191D-013B-4B7F-9C7B-7C39420B62F1}" srcOrd="0" destOrd="0" parTransId="{DA38BEE4-8367-48FD-BCCE-0DD35A8A70E5}" sibTransId="{672773C5-0BAB-475E-BAB4-FEBFA55DA042}"/>
    <dgm:cxn modelId="{759440E1-276F-466C-B5FF-5258EB04C9AF}" type="presOf" srcId="{8967D4DF-299C-49B3-8356-58710B0D39AC}" destId="{DD9C461B-3BCC-4FFF-9B2A-8CB9875EBDBA}" srcOrd="0" destOrd="0" presId="urn:microsoft.com/office/officeart/2005/8/layout/list1"/>
    <dgm:cxn modelId="{8F6363EF-6198-485A-9897-E74C14A7EC46}" type="presOf" srcId="{326A191D-013B-4B7F-9C7B-7C39420B62F1}" destId="{35353720-A877-41E7-B3B4-68A72BBB526F}" srcOrd="0" destOrd="0" presId="urn:microsoft.com/office/officeart/2005/8/layout/list1"/>
    <dgm:cxn modelId="{7D277AF1-1CA6-418F-96B5-23C5A91AAE43}" type="presOf" srcId="{E59DB130-EA5D-4DB9-BE2C-6B589020A9FC}" destId="{7232C9AD-AA05-4FB0-949A-3058DB704AC6}" srcOrd="0" destOrd="1" presId="urn:microsoft.com/office/officeart/2005/8/layout/list1"/>
    <dgm:cxn modelId="{83E45BF3-F75C-4D6E-B94F-20A035C3B0FD}" type="presOf" srcId="{316428E8-838A-437F-B621-DBFC703DE420}" destId="{35353720-A877-41E7-B3B4-68A72BBB526F}" srcOrd="0" destOrd="1" presId="urn:microsoft.com/office/officeart/2005/8/layout/list1"/>
    <dgm:cxn modelId="{22A13E4C-F402-4921-B55B-04939D281D2E}" type="presParOf" srcId="{DD9C461B-3BCC-4FFF-9B2A-8CB9875EBDBA}" destId="{A9B29224-2D4B-4EEA-B6E2-24FACC8246A5}" srcOrd="0" destOrd="0" presId="urn:microsoft.com/office/officeart/2005/8/layout/list1"/>
    <dgm:cxn modelId="{3414B030-9135-47C3-B15D-01BE409FB749}" type="presParOf" srcId="{A9B29224-2D4B-4EEA-B6E2-24FACC8246A5}" destId="{DE932CBB-DA46-419A-A73D-95E04BFC2BC2}" srcOrd="0" destOrd="0" presId="urn:microsoft.com/office/officeart/2005/8/layout/list1"/>
    <dgm:cxn modelId="{74B8F41B-4E08-48B3-AC0D-392F72586D15}" type="presParOf" srcId="{A9B29224-2D4B-4EEA-B6E2-24FACC8246A5}" destId="{E0A448D4-348B-4406-BF7F-A364C4FED1F3}" srcOrd="1" destOrd="0" presId="urn:microsoft.com/office/officeart/2005/8/layout/list1"/>
    <dgm:cxn modelId="{A8F2F8F2-B720-4D96-B79A-55801E0E4A7D}" type="presParOf" srcId="{DD9C461B-3BCC-4FFF-9B2A-8CB9875EBDBA}" destId="{C8BC0DBC-1492-4423-9BBA-5513EFE8282A}" srcOrd="1" destOrd="0" presId="urn:microsoft.com/office/officeart/2005/8/layout/list1"/>
    <dgm:cxn modelId="{05BA582E-28A4-44BB-BAE0-E0AFFB864645}" type="presParOf" srcId="{DD9C461B-3BCC-4FFF-9B2A-8CB9875EBDBA}" destId="{35353720-A877-41E7-B3B4-68A72BBB526F}" srcOrd="2" destOrd="0" presId="urn:microsoft.com/office/officeart/2005/8/layout/list1"/>
    <dgm:cxn modelId="{E1AD9890-93FF-4A1F-BEB3-0887489273DB}" type="presParOf" srcId="{DD9C461B-3BCC-4FFF-9B2A-8CB9875EBDBA}" destId="{C9A57EFC-32F0-4EF3-BB58-EED3C9021B4D}" srcOrd="3" destOrd="0" presId="urn:microsoft.com/office/officeart/2005/8/layout/list1"/>
    <dgm:cxn modelId="{37B7DF30-1EE4-4CB8-8441-E63B3A4A46DF}" type="presParOf" srcId="{DD9C461B-3BCC-4FFF-9B2A-8CB9875EBDBA}" destId="{1080062F-EB2D-4E2E-AD90-ECD7F7CF203A}" srcOrd="4" destOrd="0" presId="urn:microsoft.com/office/officeart/2005/8/layout/list1"/>
    <dgm:cxn modelId="{EF6862D6-E4C1-44CE-81A0-63961A868FED}" type="presParOf" srcId="{1080062F-EB2D-4E2E-AD90-ECD7F7CF203A}" destId="{69419970-0CF9-4BE6-8595-99D94EEAC086}" srcOrd="0" destOrd="0" presId="urn:microsoft.com/office/officeart/2005/8/layout/list1"/>
    <dgm:cxn modelId="{2188349C-CE92-4EEE-A504-7441EA0D8B28}" type="presParOf" srcId="{1080062F-EB2D-4E2E-AD90-ECD7F7CF203A}" destId="{F3739714-AA5A-42A2-B20D-2775CA4EA191}" srcOrd="1" destOrd="0" presId="urn:microsoft.com/office/officeart/2005/8/layout/list1"/>
    <dgm:cxn modelId="{6C488549-282D-4575-9D42-F22BF215FC6B}" type="presParOf" srcId="{DD9C461B-3BCC-4FFF-9B2A-8CB9875EBDBA}" destId="{2DB0FA0E-6A0A-40EE-B55F-B3556A5625EB}" srcOrd="5" destOrd="0" presId="urn:microsoft.com/office/officeart/2005/8/layout/list1"/>
    <dgm:cxn modelId="{7B77530B-69AD-41E1-B747-1955B5BF10BB}" type="presParOf" srcId="{DD9C461B-3BCC-4FFF-9B2A-8CB9875EBDBA}" destId="{7232C9AD-AA05-4FB0-949A-3058DB704AC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334B9F-0181-41F5-8883-9A3457AE1D3C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C60E9C-9432-4E05-AEA6-493366EACE34}">
      <dgm:prSet custT="1"/>
      <dgm:spPr/>
      <dgm:t>
        <a:bodyPr/>
        <a:lstStyle/>
        <a:p>
          <a:r>
            <a:rPr lang="es-MX" sz="1800"/>
            <a:t>Creación del Programa de Igualdad de Género congruente con la matriz del PNJG</a:t>
          </a:r>
          <a:endParaRPr lang="en-US" sz="1800"/>
        </a:p>
      </dgm:t>
    </dgm:pt>
    <dgm:pt modelId="{F34EFDE5-B198-4F40-97A0-473E5D52585D}" type="parTrans" cxnId="{DE6095DB-76B1-4D37-BCEF-775129903885}">
      <dgm:prSet/>
      <dgm:spPr/>
      <dgm:t>
        <a:bodyPr/>
        <a:lstStyle/>
        <a:p>
          <a:endParaRPr lang="en-US" sz="2000"/>
        </a:p>
      </dgm:t>
    </dgm:pt>
    <dgm:pt modelId="{F779F075-1D59-4D54-9F90-AF3B99B6EB0F}" type="sibTrans" cxnId="{DE6095DB-76B1-4D37-BCEF-775129903885}">
      <dgm:prSet/>
      <dgm:spPr/>
      <dgm:t>
        <a:bodyPr/>
        <a:lstStyle/>
        <a:p>
          <a:endParaRPr lang="en-US" sz="2400"/>
        </a:p>
      </dgm:t>
    </dgm:pt>
    <dgm:pt modelId="{32C4A297-547B-46EC-9048-6CB3F2EC479E}">
      <dgm:prSet custT="1"/>
      <dgm:spPr/>
      <dgm:t>
        <a:bodyPr/>
        <a:lstStyle/>
        <a:p>
          <a:r>
            <a:rPr lang="en-US" sz="1800"/>
            <a:t>El Resultado de nuestra evaluación diagnóstica es del 83.8% de aprobación </a:t>
          </a:r>
        </a:p>
      </dgm:t>
    </dgm:pt>
    <dgm:pt modelId="{150FEFC6-901F-44E9-A9E7-921CD4DD491E}" type="parTrans" cxnId="{6834233D-1D23-44D6-9A55-EC2C8899808A}">
      <dgm:prSet/>
      <dgm:spPr/>
      <dgm:t>
        <a:bodyPr/>
        <a:lstStyle/>
        <a:p>
          <a:endParaRPr lang="en-US" sz="2000"/>
        </a:p>
      </dgm:t>
    </dgm:pt>
    <dgm:pt modelId="{BCAD1A6F-29FB-4832-B6A1-A3DD2A0BEDCE}" type="sibTrans" cxnId="{6834233D-1D23-44D6-9A55-EC2C8899808A}">
      <dgm:prSet/>
      <dgm:spPr/>
      <dgm:t>
        <a:bodyPr/>
        <a:lstStyle/>
        <a:p>
          <a:endParaRPr lang="en-US" sz="2400"/>
        </a:p>
      </dgm:t>
    </dgm:pt>
    <dgm:pt modelId="{DB52FDA7-ECD4-437E-874E-4112F8A2FFF6}">
      <dgm:prSet custT="1"/>
      <dgm:spPr/>
      <dgm:t>
        <a:bodyPr/>
        <a:lstStyle/>
        <a:p>
          <a:r>
            <a:rPr lang="es-MX" sz="1800"/>
            <a:t>Participación activa del 100% de TUA´s en los temas de IG</a:t>
          </a:r>
          <a:endParaRPr lang="en-US" sz="1800"/>
        </a:p>
      </dgm:t>
    </dgm:pt>
    <dgm:pt modelId="{217EAC95-C7C4-4A4E-AB7F-239EA2B28348}" type="parTrans" cxnId="{00DB27E0-7399-40A9-97F4-45E751D3B529}">
      <dgm:prSet/>
      <dgm:spPr/>
      <dgm:t>
        <a:bodyPr/>
        <a:lstStyle/>
        <a:p>
          <a:endParaRPr lang="en-US" sz="2000"/>
        </a:p>
      </dgm:t>
    </dgm:pt>
    <dgm:pt modelId="{A03A7722-27E2-427B-B1DF-27BAC4380B72}" type="sibTrans" cxnId="{00DB27E0-7399-40A9-97F4-45E751D3B529}">
      <dgm:prSet/>
      <dgm:spPr/>
      <dgm:t>
        <a:bodyPr/>
        <a:lstStyle/>
        <a:p>
          <a:endParaRPr lang="en-US" sz="2400"/>
        </a:p>
      </dgm:t>
    </dgm:pt>
    <dgm:pt modelId="{A2888517-C024-4D62-8A9A-88CB2AE4D7A0}">
      <dgm:prSet custT="1"/>
      <dgm:spPr/>
      <dgm:t>
        <a:bodyPr/>
        <a:lstStyle/>
        <a:p>
          <a:r>
            <a:rPr lang="es-MX" sz="1800"/>
            <a:t>Nuevo catálogo de clasificación de versiones públicas: IG/ Lectura Fácil </a:t>
          </a:r>
          <a:endParaRPr lang="en-US" sz="1800"/>
        </a:p>
      </dgm:t>
    </dgm:pt>
    <dgm:pt modelId="{5C492DB4-26BE-4C7B-AAB3-2E550AE413C9}" type="parTrans" cxnId="{B4261465-E5EF-449E-AE83-7208A08AE57E}">
      <dgm:prSet/>
      <dgm:spPr/>
      <dgm:t>
        <a:bodyPr/>
        <a:lstStyle/>
        <a:p>
          <a:endParaRPr lang="es-MX" sz="2800"/>
        </a:p>
      </dgm:t>
    </dgm:pt>
    <dgm:pt modelId="{10DD71C0-74D1-4431-8889-CFE5BECA4EFA}" type="sibTrans" cxnId="{B4261465-E5EF-449E-AE83-7208A08AE57E}">
      <dgm:prSet/>
      <dgm:spPr/>
      <dgm:t>
        <a:bodyPr/>
        <a:lstStyle/>
        <a:p>
          <a:endParaRPr lang="es-MX" sz="2400"/>
        </a:p>
      </dgm:t>
    </dgm:pt>
    <dgm:pt modelId="{01A7C6E1-4579-47D0-95CD-4E3859CFD725}">
      <dgm:prSet custT="1"/>
      <dgm:spPr/>
      <dgm:t>
        <a:bodyPr/>
        <a:lstStyle/>
        <a:p>
          <a:r>
            <a:rPr lang="es-MX" sz="1800"/>
            <a:t>Concursos y selección bajo los principios de paridad e IG</a:t>
          </a:r>
          <a:endParaRPr lang="en-US" sz="1800"/>
        </a:p>
      </dgm:t>
    </dgm:pt>
    <dgm:pt modelId="{E017B85E-8990-40E7-89F6-E03A8223F73B}" type="parTrans" cxnId="{D6C26E1F-41C2-442C-AA7A-4FE0B0006744}">
      <dgm:prSet/>
      <dgm:spPr/>
      <dgm:t>
        <a:bodyPr/>
        <a:lstStyle/>
        <a:p>
          <a:endParaRPr lang="es-MX" sz="2800"/>
        </a:p>
      </dgm:t>
    </dgm:pt>
    <dgm:pt modelId="{D9A598D4-3D58-4A4B-8736-49C0D836E7A7}" type="sibTrans" cxnId="{D6C26E1F-41C2-442C-AA7A-4FE0B0006744}">
      <dgm:prSet/>
      <dgm:spPr/>
      <dgm:t>
        <a:bodyPr/>
        <a:lstStyle/>
        <a:p>
          <a:endParaRPr lang="es-MX" sz="2400"/>
        </a:p>
      </dgm:t>
    </dgm:pt>
    <dgm:pt modelId="{DD019EFC-C991-4C61-88D0-77F9CF64C271}" type="pres">
      <dgm:prSet presAssocID="{A3334B9F-0181-41F5-8883-9A3457AE1D3C}" presName="linear" presStyleCnt="0">
        <dgm:presLayoutVars>
          <dgm:animLvl val="lvl"/>
          <dgm:resizeHandles val="exact"/>
        </dgm:presLayoutVars>
      </dgm:prSet>
      <dgm:spPr/>
    </dgm:pt>
    <dgm:pt modelId="{3FA874AE-AEC6-4654-9307-870865530102}" type="pres">
      <dgm:prSet presAssocID="{39C60E9C-9432-4E05-AEA6-493366EACE3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5EB2B12-E971-4D12-8879-CB40A0BF04FE}" type="pres">
      <dgm:prSet presAssocID="{F779F075-1D59-4D54-9F90-AF3B99B6EB0F}" presName="spacer" presStyleCnt="0"/>
      <dgm:spPr/>
    </dgm:pt>
    <dgm:pt modelId="{811D0464-4E8E-4C68-9BFA-636E8E8569D8}" type="pres">
      <dgm:prSet presAssocID="{32C4A297-547B-46EC-9048-6CB3F2EC479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F2FD209-2CDE-4E1C-B493-7853A2DFED13}" type="pres">
      <dgm:prSet presAssocID="{BCAD1A6F-29FB-4832-B6A1-A3DD2A0BEDCE}" presName="spacer" presStyleCnt="0"/>
      <dgm:spPr/>
    </dgm:pt>
    <dgm:pt modelId="{6E963BC3-E940-443D-9D8B-C84A7907A562}" type="pres">
      <dgm:prSet presAssocID="{DB52FDA7-ECD4-437E-874E-4112F8A2FFF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0F935A1-8FC5-4391-B98C-E926EFC08BA2}" type="pres">
      <dgm:prSet presAssocID="{A03A7722-27E2-427B-B1DF-27BAC4380B72}" presName="spacer" presStyleCnt="0"/>
      <dgm:spPr/>
    </dgm:pt>
    <dgm:pt modelId="{BCC23366-7CE1-4578-B8FD-B44D40C0FD9A}" type="pres">
      <dgm:prSet presAssocID="{A2888517-C024-4D62-8A9A-88CB2AE4D7A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E1FB3F1-26AF-4877-9C33-C4D8F8BED13A}" type="pres">
      <dgm:prSet presAssocID="{10DD71C0-74D1-4431-8889-CFE5BECA4EFA}" presName="spacer" presStyleCnt="0"/>
      <dgm:spPr/>
    </dgm:pt>
    <dgm:pt modelId="{2F4712E0-BE87-420E-AFB7-4DF1C8D6B820}" type="pres">
      <dgm:prSet presAssocID="{01A7C6E1-4579-47D0-95CD-4E3859CFD72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AE20717-8881-43AD-8921-F2F093AE8A46}" type="presOf" srcId="{DB52FDA7-ECD4-437E-874E-4112F8A2FFF6}" destId="{6E963BC3-E940-443D-9D8B-C84A7907A562}" srcOrd="0" destOrd="0" presId="urn:microsoft.com/office/officeart/2005/8/layout/vList2"/>
    <dgm:cxn modelId="{D6C26E1F-41C2-442C-AA7A-4FE0B0006744}" srcId="{A3334B9F-0181-41F5-8883-9A3457AE1D3C}" destId="{01A7C6E1-4579-47D0-95CD-4E3859CFD725}" srcOrd="4" destOrd="0" parTransId="{E017B85E-8990-40E7-89F6-E03A8223F73B}" sibTransId="{D9A598D4-3D58-4A4B-8736-49C0D836E7A7}"/>
    <dgm:cxn modelId="{6D079631-4D6D-4510-8886-B7AAB0229503}" type="presOf" srcId="{32C4A297-547B-46EC-9048-6CB3F2EC479E}" destId="{811D0464-4E8E-4C68-9BFA-636E8E8569D8}" srcOrd="0" destOrd="0" presId="urn:microsoft.com/office/officeart/2005/8/layout/vList2"/>
    <dgm:cxn modelId="{1EEF893B-CB31-4B3E-824A-0F0EE6CCC51A}" type="presOf" srcId="{39C60E9C-9432-4E05-AEA6-493366EACE34}" destId="{3FA874AE-AEC6-4654-9307-870865530102}" srcOrd="0" destOrd="0" presId="urn:microsoft.com/office/officeart/2005/8/layout/vList2"/>
    <dgm:cxn modelId="{6834233D-1D23-44D6-9A55-EC2C8899808A}" srcId="{A3334B9F-0181-41F5-8883-9A3457AE1D3C}" destId="{32C4A297-547B-46EC-9048-6CB3F2EC479E}" srcOrd="1" destOrd="0" parTransId="{150FEFC6-901F-44E9-A9E7-921CD4DD491E}" sibTransId="{BCAD1A6F-29FB-4832-B6A1-A3DD2A0BEDCE}"/>
    <dgm:cxn modelId="{B4261465-E5EF-449E-AE83-7208A08AE57E}" srcId="{A3334B9F-0181-41F5-8883-9A3457AE1D3C}" destId="{A2888517-C024-4D62-8A9A-88CB2AE4D7A0}" srcOrd="3" destOrd="0" parTransId="{5C492DB4-26BE-4C7B-AAB3-2E550AE413C9}" sibTransId="{10DD71C0-74D1-4431-8889-CFE5BECA4EFA}"/>
    <dgm:cxn modelId="{F9F4D38B-602A-4859-B44B-83EA59C2EEF1}" type="presOf" srcId="{01A7C6E1-4579-47D0-95CD-4E3859CFD725}" destId="{2F4712E0-BE87-420E-AFB7-4DF1C8D6B820}" srcOrd="0" destOrd="0" presId="urn:microsoft.com/office/officeart/2005/8/layout/vList2"/>
    <dgm:cxn modelId="{ECCE52A7-3E7C-4512-A520-CC101B209729}" type="presOf" srcId="{A3334B9F-0181-41F5-8883-9A3457AE1D3C}" destId="{DD019EFC-C991-4C61-88D0-77F9CF64C271}" srcOrd="0" destOrd="0" presId="urn:microsoft.com/office/officeart/2005/8/layout/vList2"/>
    <dgm:cxn modelId="{DE6095DB-76B1-4D37-BCEF-775129903885}" srcId="{A3334B9F-0181-41F5-8883-9A3457AE1D3C}" destId="{39C60E9C-9432-4E05-AEA6-493366EACE34}" srcOrd="0" destOrd="0" parTransId="{F34EFDE5-B198-4F40-97A0-473E5D52585D}" sibTransId="{F779F075-1D59-4D54-9F90-AF3B99B6EB0F}"/>
    <dgm:cxn modelId="{00DB27E0-7399-40A9-97F4-45E751D3B529}" srcId="{A3334B9F-0181-41F5-8883-9A3457AE1D3C}" destId="{DB52FDA7-ECD4-437E-874E-4112F8A2FFF6}" srcOrd="2" destOrd="0" parTransId="{217EAC95-C7C4-4A4E-AB7F-239EA2B28348}" sibTransId="{A03A7722-27E2-427B-B1DF-27BAC4380B72}"/>
    <dgm:cxn modelId="{58BEDCED-0F3F-49B7-AFA6-12E2E272BCED}" type="presOf" srcId="{A2888517-C024-4D62-8A9A-88CB2AE4D7A0}" destId="{BCC23366-7CE1-4578-B8FD-B44D40C0FD9A}" srcOrd="0" destOrd="0" presId="urn:microsoft.com/office/officeart/2005/8/layout/vList2"/>
    <dgm:cxn modelId="{94DAADF2-6702-4846-A917-08BB9C2441BA}" type="presParOf" srcId="{DD019EFC-C991-4C61-88D0-77F9CF64C271}" destId="{3FA874AE-AEC6-4654-9307-870865530102}" srcOrd="0" destOrd="0" presId="urn:microsoft.com/office/officeart/2005/8/layout/vList2"/>
    <dgm:cxn modelId="{7A7A43ED-93F9-4D55-9880-40BCDD86A71B}" type="presParOf" srcId="{DD019EFC-C991-4C61-88D0-77F9CF64C271}" destId="{45EB2B12-E971-4D12-8879-CB40A0BF04FE}" srcOrd="1" destOrd="0" presId="urn:microsoft.com/office/officeart/2005/8/layout/vList2"/>
    <dgm:cxn modelId="{23A583B3-F57E-484F-A21B-83EFF66C72F9}" type="presParOf" srcId="{DD019EFC-C991-4C61-88D0-77F9CF64C271}" destId="{811D0464-4E8E-4C68-9BFA-636E8E8569D8}" srcOrd="2" destOrd="0" presId="urn:microsoft.com/office/officeart/2005/8/layout/vList2"/>
    <dgm:cxn modelId="{960CAA98-4625-482C-8A34-A8FC267D2A10}" type="presParOf" srcId="{DD019EFC-C991-4C61-88D0-77F9CF64C271}" destId="{6F2FD209-2CDE-4E1C-B493-7853A2DFED13}" srcOrd="3" destOrd="0" presId="urn:microsoft.com/office/officeart/2005/8/layout/vList2"/>
    <dgm:cxn modelId="{99D0B176-45AA-4688-943D-66789241512F}" type="presParOf" srcId="{DD019EFC-C991-4C61-88D0-77F9CF64C271}" destId="{6E963BC3-E940-443D-9D8B-C84A7907A562}" srcOrd="4" destOrd="0" presId="urn:microsoft.com/office/officeart/2005/8/layout/vList2"/>
    <dgm:cxn modelId="{3BB60410-5CC7-481A-9D9B-F4DAEF576CD8}" type="presParOf" srcId="{DD019EFC-C991-4C61-88D0-77F9CF64C271}" destId="{D0F935A1-8FC5-4391-B98C-E926EFC08BA2}" srcOrd="5" destOrd="0" presId="urn:microsoft.com/office/officeart/2005/8/layout/vList2"/>
    <dgm:cxn modelId="{C23FB6E7-48E8-4E6D-9A6D-6ECC68DBF155}" type="presParOf" srcId="{DD019EFC-C991-4C61-88D0-77F9CF64C271}" destId="{BCC23366-7CE1-4578-B8FD-B44D40C0FD9A}" srcOrd="6" destOrd="0" presId="urn:microsoft.com/office/officeart/2005/8/layout/vList2"/>
    <dgm:cxn modelId="{4CB74A2D-7DE8-4A1E-8A32-A9BE971F75DA}" type="presParOf" srcId="{DD019EFC-C991-4C61-88D0-77F9CF64C271}" destId="{AE1FB3F1-26AF-4877-9C33-C4D8F8BED13A}" srcOrd="7" destOrd="0" presId="urn:microsoft.com/office/officeart/2005/8/layout/vList2"/>
    <dgm:cxn modelId="{B778D18B-5ECA-41C4-9FB2-399B7E3E357B}" type="presParOf" srcId="{DD019EFC-C991-4C61-88D0-77F9CF64C271}" destId="{2F4712E0-BE87-420E-AFB7-4DF1C8D6B82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5CF2B-1B1A-6543-A66F-8D9F0672C1C1}">
      <dsp:nvSpPr>
        <dsp:cNvPr id="0" name=""/>
        <dsp:cNvSpPr/>
      </dsp:nvSpPr>
      <dsp:spPr>
        <a:xfrm>
          <a:off x="5797267" y="1434630"/>
          <a:ext cx="124399" cy="1386166"/>
        </a:xfrm>
        <a:custGeom>
          <a:avLst/>
          <a:gdLst/>
          <a:ahLst/>
          <a:cxnLst/>
          <a:rect l="0" t="0" r="0" b="0"/>
          <a:pathLst>
            <a:path>
              <a:moveTo>
                <a:pt x="124399" y="0"/>
              </a:moveTo>
              <a:lnTo>
                <a:pt x="124399" y="1386166"/>
              </a:lnTo>
              <a:lnTo>
                <a:pt x="0" y="1386166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8687F-DE2C-EF42-A395-E29170C14DB7}">
      <dsp:nvSpPr>
        <dsp:cNvPr id="0" name=""/>
        <dsp:cNvSpPr/>
      </dsp:nvSpPr>
      <dsp:spPr>
        <a:xfrm>
          <a:off x="5921667" y="1434630"/>
          <a:ext cx="124399" cy="544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88"/>
              </a:lnTo>
              <a:lnTo>
                <a:pt x="124399" y="54498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38C1-7A62-284D-A2DD-B3ACBB554D4B}">
      <dsp:nvSpPr>
        <dsp:cNvPr id="0" name=""/>
        <dsp:cNvSpPr/>
      </dsp:nvSpPr>
      <dsp:spPr>
        <a:xfrm>
          <a:off x="5797267" y="1434630"/>
          <a:ext cx="124399" cy="544988"/>
        </a:xfrm>
        <a:custGeom>
          <a:avLst/>
          <a:gdLst/>
          <a:ahLst/>
          <a:cxnLst/>
          <a:rect l="0" t="0" r="0" b="0"/>
          <a:pathLst>
            <a:path>
              <a:moveTo>
                <a:pt x="124399" y="0"/>
              </a:moveTo>
              <a:lnTo>
                <a:pt x="124399" y="544988"/>
              </a:lnTo>
              <a:lnTo>
                <a:pt x="0" y="54498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09B28-0370-CC40-8295-78F2C686021B}">
      <dsp:nvSpPr>
        <dsp:cNvPr id="0" name=""/>
        <dsp:cNvSpPr/>
      </dsp:nvSpPr>
      <dsp:spPr>
        <a:xfrm>
          <a:off x="4488110" y="593452"/>
          <a:ext cx="841178" cy="544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88"/>
              </a:lnTo>
              <a:lnTo>
                <a:pt x="841178" y="54498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3C528-8D7B-0F47-B47B-1B6EE43F4962}">
      <dsp:nvSpPr>
        <dsp:cNvPr id="0" name=""/>
        <dsp:cNvSpPr/>
      </dsp:nvSpPr>
      <dsp:spPr>
        <a:xfrm>
          <a:off x="3054552" y="1434630"/>
          <a:ext cx="124399" cy="2227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7345"/>
              </a:lnTo>
              <a:lnTo>
                <a:pt x="124399" y="2227345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F20DB-C0CD-054A-97B4-D6BD0CD44812}">
      <dsp:nvSpPr>
        <dsp:cNvPr id="0" name=""/>
        <dsp:cNvSpPr/>
      </dsp:nvSpPr>
      <dsp:spPr>
        <a:xfrm>
          <a:off x="2930153" y="1434630"/>
          <a:ext cx="124399" cy="2227345"/>
        </a:xfrm>
        <a:custGeom>
          <a:avLst/>
          <a:gdLst/>
          <a:ahLst/>
          <a:cxnLst/>
          <a:rect l="0" t="0" r="0" b="0"/>
          <a:pathLst>
            <a:path>
              <a:moveTo>
                <a:pt x="124399" y="0"/>
              </a:moveTo>
              <a:lnTo>
                <a:pt x="124399" y="2227345"/>
              </a:lnTo>
              <a:lnTo>
                <a:pt x="0" y="2227345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EBDB4-3351-2041-9017-986B872B9C0D}">
      <dsp:nvSpPr>
        <dsp:cNvPr id="0" name=""/>
        <dsp:cNvSpPr/>
      </dsp:nvSpPr>
      <dsp:spPr>
        <a:xfrm>
          <a:off x="3054552" y="1434630"/>
          <a:ext cx="124399" cy="138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166"/>
              </a:lnTo>
              <a:lnTo>
                <a:pt x="124399" y="1386166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F29AF-0190-D448-8D18-530E001FF3FD}">
      <dsp:nvSpPr>
        <dsp:cNvPr id="0" name=""/>
        <dsp:cNvSpPr/>
      </dsp:nvSpPr>
      <dsp:spPr>
        <a:xfrm>
          <a:off x="2930153" y="1434630"/>
          <a:ext cx="124399" cy="1386166"/>
        </a:xfrm>
        <a:custGeom>
          <a:avLst/>
          <a:gdLst/>
          <a:ahLst/>
          <a:cxnLst/>
          <a:rect l="0" t="0" r="0" b="0"/>
          <a:pathLst>
            <a:path>
              <a:moveTo>
                <a:pt x="124399" y="0"/>
              </a:moveTo>
              <a:lnTo>
                <a:pt x="124399" y="1386166"/>
              </a:lnTo>
              <a:lnTo>
                <a:pt x="0" y="1386166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5ED85-7A04-4740-ACF0-A9D3039067EC}">
      <dsp:nvSpPr>
        <dsp:cNvPr id="0" name=""/>
        <dsp:cNvSpPr/>
      </dsp:nvSpPr>
      <dsp:spPr>
        <a:xfrm>
          <a:off x="3054552" y="1434630"/>
          <a:ext cx="124399" cy="544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88"/>
              </a:lnTo>
              <a:lnTo>
                <a:pt x="124399" y="54498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B3D59-954D-D442-BF3F-A28E4DC5E923}">
      <dsp:nvSpPr>
        <dsp:cNvPr id="0" name=""/>
        <dsp:cNvSpPr/>
      </dsp:nvSpPr>
      <dsp:spPr>
        <a:xfrm>
          <a:off x="2930153" y="1434630"/>
          <a:ext cx="124399" cy="544988"/>
        </a:xfrm>
        <a:custGeom>
          <a:avLst/>
          <a:gdLst/>
          <a:ahLst/>
          <a:cxnLst/>
          <a:rect l="0" t="0" r="0" b="0"/>
          <a:pathLst>
            <a:path>
              <a:moveTo>
                <a:pt x="124399" y="0"/>
              </a:moveTo>
              <a:lnTo>
                <a:pt x="124399" y="544988"/>
              </a:lnTo>
              <a:lnTo>
                <a:pt x="0" y="54498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73FBD-6454-644A-B1CE-4577B50804A2}">
      <dsp:nvSpPr>
        <dsp:cNvPr id="0" name=""/>
        <dsp:cNvSpPr/>
      </dsp:nvSpPr>
      <dsp:spPr>
        <a:xfrm>
          <a:off x="3646931" y="593452"/>
          <a:ext cx="841178" cy="544988"/>
        </a:xfrm>
        <a:custGeom>
          <a:avLst/>
          <a:gdLst/>
          <a:ahLst/>
          <a:cxnLst/>
          <a:rect l="0" t="0" r="0" b="0"/>
          <a:pathLst>
            <a:path>
              <a:moveTo>
                <a:pt x="841178" y="0"/>
              </a:moveTo>
              <a:lnTo>
                <a:pt x="841178" y="544988"/>
              </a:lnTo>
              <a:lnTo>
                <a:pt x="0" y="544988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903CB-A70C-422D-8D11-16A7005BBB5F}">
      <dsp:nvSpPr>
        <dsp:cNvPr id="0" name=""/>
        <dsp:cNvSpPr/>
      </dsp:nvSpPr>
      <dsp:spPr>
        <a:xfrm>
          <a:off x="4014206" y="4799343"/>
          <a:ext cx="177713" cy="544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988"/>
              </a:lnTo>
              <a:lnTo>
                <a:pt x="177713" y="544988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249A-E50E-1548-8B5A-E115E0DE905C}">
      <dsp:nvSpPr>
        <dsp:cNvPr id="0" name=""/>
        <dsp:cNvSpPr/>
      </dsp:nvSpPr>
      <dsp:spPr>
        <a:xfrm>
          <a:off x="4442390" y="593452"/>
          <a:ext cx="91440" cy="3613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1351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A7296-8DBB-4E4C-8835-E24DBC9A8EC3}">
      <dsp:nvSpPr>
        <dsp:cNvPr id="0" name=""/>
        <dsp:cNvSpPr/>
      </dsp:nvSpPr>
      <dsp:spPr>
        <a:xfrm>
          <a:off x="3895730" y="1073"/>
          <a:ext cx="1184758" cy="592379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PROGRAMA</a:t>
          </a:r>
        </a:p>
      </dsp:txBody>
      <dsp:txXfrm>
        <a:off x="3895730" y="1073"/>
        <a:ext cx="1184758" cy="592379"/>
      </dsp:txXfrm>
    </dsp:sp>
    <dsp:sp modelId="{E3EE9333-645A-4A4A-9D7B-C0A109FD49B8}">
      <dsp:nvSpPr>
        <dsp:cNvPr id="0" name=""/>
        <dsp:cNvSpPr/>
      </dsp:nvSpPr>
      <dsp:spPr>
        <a:xfrm>
          <a:off x="3895730" y="4206964"/>
          <a:ext cx="1184758" cy="592379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UNIDAD DE IGUALDAD DE GÉNERO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900" b="0" kern="1200"/>
        </a:p>
      </dsp:txBody>
      <dsp:txXfrm>
        <a:off x="3895730" y="4206964"/>
        <a:ext cx="1184758" cy="592379"/>
      </dsp:txXfrm>
    </dsp:sp>
    <dsp:sp modelId="{C154DC9A-2BDE-4E2E-A8F7-523D16F1A2BB}">
      <dsp:nvSpPr>
        <dsp:cNvPr id="0" name=""/>
        <dsp:cNvSpPr/>
      </dsp:nvSpPr>
      <dsp:spPr>
        <a:xfrm>
          <a:off x="4191920" y="5048142"/>
          <a:ext cx="1184758" cy="592379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transversalizar PG</a:t>
          </a:r>
        </a:p>
      </dsp:txBody>
      <dsp:txXfrm>
        <a:off x="4191920" y="5048142"/>
        <a:ext cx="1184758" cy="592379"/>
      </dsp:txXfrm>
    </dsp:sp>
    <dsp:sp modelId="{EA0D4094-B7B5-A844-ACA4-638EF35D0D2B}">
      <dsp:nvSpPr>
        <dsp:cNvPr id="0" name=""/>
        <dsp:cNvSpPr/>
      </dsp:nvSpPr>
      <dsp:spPr>
        <a:xfrm>
          <a:off x="2462173" y="842251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POLITICAS INTERNAS</a:t>
          </a:r>
        </a:p>
      </dsp:txBody>
      <dsp:txXfrm>
        <a:off x="2462173" y="842251"/>
        <a:ext cx="1184758" cy="592379"/>
      </dsp:txXfrm>
    </dsp:sp>
    <dsp:sp modelId="{0F57348C-8C14-3B4A-A719-E941F5B038B1}">
      <dsp:nvSpPr>
        <dsp:cNvPr id="0" name=""/>
        <dsp:cNvSpPr/>
      </dsp:nvSpPr>
      <dsp:spPr>
        <a:xfrm>
          <a:off x="1745395" y="1683429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adecuación del marco normativo </a:t>
          </a:r>
          <a:endParaRPr lang="es-MX" sz="900" b="0" kern="1200" dirty="0"/>
        </a:p>
      </dsp:txBody>
      <dsp:txXfrm>
        <a:off x="1745395" y="1683429"/>
        <a:ext cx="1184758" cy="592379"/>
      </dsp:txXfrm>
    </dsp:sp>
    <dsp:sp modelId="{25A1F6C4-2AB5-CC47-8360-04CB44FF6974}">
      <dsp:nvSpPr>
        <dsp:cNvPr id="0" name=""/>
        <dsp:cNvSpPr/>
      </dsp:nvSpPr>
      <dsp:spPr>
        <a:xfrm>
          <a:off x="3178952" y="1683429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Acciones para conslidar la PG en TA</a:t>
          </a:r>
        </a:p>
      </dsp:txBody>
      <dsp:txXfrm>
        <a:off x="3178952" y="1683429"/>
        <a:ext cx="1184758" cy="592379"/>
      </dsp:txXfrm>
    </dsp:sp>
    <dsp:sp modelId="{A9D3C1F0-A2E4-1941-9977-1881C83CF449}">
      <dsp:nvSpPr>
        <dsp:cNvPr id="0" name=""/>
        <dsp:cNvSpPr/>
      </dsp:nvSpPr>
      <dsp:spPr>
        <a:xfrm>
          <a:off x="1745395" y="2524607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presupuesto</a:t>
          </a:r>
        </a:p>
      </dsp:txBody>
      <dsp:txXfrm>
        <a:off x="1745395" y="2524607"/>
        <a:ext cx="1184758" cy="592379"/>
      </dsp:txXfrm>
    </dsp:sp>
    <dsp:sp modelId="{3A14246D-657F-B84A-ADE6-F54E2C085B1C}">
      <dsp:nvSpPr>
        <dsp:cNvPr id="0" name=""/>
        <dsp:cNvSpPr/>
      </dsp:nvSpPr>
      <dsp:spPr>
        <a:xfrm>
          <a:off x="3178952" y="2524607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procesos de seleccion</a:t>
          </a:r>
        </a:p>
      </dsp:txBody>
      <dsp:txXfrm>
        <a:off x="3178952" y="2524607"/>
        <a:ext cx="1184758" cy="592379"/>
      </dsp:txXfrm>
    </dsp:sp>
    <dsp:sp modelId="{3DAE0E5E-D713-2F49-A3F4-CCECF4FF502F}">
      <dsp:nvSpPr>
        <dsp:cNvPr id="0" name=""/>
        <dsp:cNvSpPr/>
      </dsp:nvSpPr>
      <dsp:spPr>
        <a:xfrm>
          <a:off x="1745395" y="3365786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disminución de brecha salarial</a:t>
          </a:r>
        </a:p>
      </dsp:txBody>
      <dsp:txXfrm>
        <a:off x="1745395" y="3365786"/>
        <a:ext cx="1184758" cy="592379"/>
      </dsp:txXfrm>
    </dsp:sp>
    <dsp:sp modelId="{A6D83702-3C00-FC4C-8977-CD05A0717F7B}">
      <dsp:nvSpPr>
        <dsp:cNvPr id="0" name=""/>
        <dsp:cNvSpPr/>
      </dsp:nvSpPr>
      <dsp:spPr>
        <a:xfrm>
          <a:off x="3178952" y="3365786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politicas para eliminación de estereotipos</a:t>
          </a:r>
          <a:endParaRPr lang="es-MX" sz="900" b="0" kern="1200" dirty="0"/>
        </a:p>
      </dsp:txBody>
      <dsp:txXfrm>
        <a:off x="3178952" y="3365786"/>
        <a:ext cx="1184758" cy="592379"/>
      </dsp:txXfrm>
    </dsp:sp>
    <dsp:sp modelId="{A0715879-8BAA-D546-8B6B-59FEEE29C8F2}">
      <dsp:nvSpPr>
        <dsp:cNvPr id="0" name=""/>
        <dsp:cNvSpPr/>
      </dsp:nvSpPr>
      <dsp:spPr>
        <a:xfrm>
          <a:off x="5329288" y="842251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JUZGAR CON PG</a:t>
          </a:r>
        </a:p>
      </dsp:txBody>
      <dsp:txXfrm>
        <a:off x="5329288" y="842251"/>
        <a:ext cx="1184758" cy="592379"/>
      </dsp:txXfrm>
    </dsp:sp>
    <dsp:sp modelId="{1F490EF7-821E-284D-B44D-1E43D91B9EEC}">
      <dsp:nvSpPr>
        <dsp:cNvPr id="0" name=""/>
        <dsp:cNvSpPr/>
      </dsp:nvSpPr>
      <dsp:spPr>
        <a:xfrm>
          <a:off x="4612509" y="1683429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juzgar con PG</a:t>
          </a:r>
        </a:p>
      </dsp:txBody>
      <dsp:txXfrm>
        <a:off x="4612509" y="1683429"/>
        <a:ext cx="1184758" cy="592379"/>
      </dsp:txXfrm>
    </dsp:sp>
    <dsp:sp modelId="{C34655ED-524F-3346-8D48-A4B3B52A63A3}">
      <dsp:nvSpPr>
        <dsp:cNvPr id="0" name=""/>
        <dsp:cNvSpPr/>
      </dsp:nvSpPr>
      <dsp:spPr>
        <a:xfrm>
          <a:off x="6046066" y="1683429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jornadas de acceso a la justicia agraria</a:t>
          </a:r>
        </a:p>
      </dsp:txBody>
      <dsp:txXfrm>
        <a:off x="6046066" y="1683429"/>
        <a:ext cx="1184758" cy="592379"/>
      </dsp:txXfrm>
    </dsp:sp>
    <dsp:sp modelId="{8768F8FB-B1B6-414C-B182-A0BE165B14F5}">
      <dsp:nvSpPr>
        <dsp:cNvPr id="0" name=""/>
        <dsp:cNvSpPr/>
      </dsp:nvSpPr>
      <dsp:spPr>
        <a:xfrm>
          <a:off x="4612509" y="2524607"/>
          <a:ext cx="1184758" cy="592379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b="0" kern="1200"/>
            <a:t>acciones para fortalecer el acceso a la justicia de las mujeres</a:t>
          </a:r>
        </a:p>
      </dsp:txBody>
      <dsp:txXfrm>
        <a:off x="4612509" y="2524607"/>
        <a:ext cx="1184758" cy="5923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9EB36-7945-47DB-8861-9C3083867C5B}">
      <dsp:nvSpPr>
        <dsp:cNvPr id="0" name=""/>
        <dsp:cNvSpPr/>
      </dsp:nvSpPr>
      <dsp:spPr>
        <a:xfrm rot="5400000">
          <a:off x="-383120" y="1352317"/>
          <a:ext cx="1692151" cy="2042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D475B-1AA0-4E7F-9690-52EC2F151C0A}">
      <dsp:nvSpPr>
        <dsp:cNvPr id="0" name=""/>
        <dsp:cNvSpPr/>
      </dsp:nvSpPr>
      <dsp:spPr>
        <a:xfrm>
          <a:off x="4181" y="269485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Adecuación del marco normativo</a:t>
          </a:r>
          <a:endParaRPr lang="en-US" sz="1600" kern="1200" dirty="0"/>
        </a:p>
      </dsp:txBody>
      <dsp:txXfrm>
        <a:off x="44060" y="309364"/>
        <a:ext cx="2189545" cy="1281824"/>
      </dsp:txXfrm>
    </dsp:sp>
    <dsp:sp modelId="{789A957A-597C-49FE-9550-815B789DE87C}">
      <dsp:nvSpPr>
        <dsp:cNvPr id="0" name=""/>
        <dsp:cNvSpPr/>
      </dsp:nvSpPr>
      <dsp:spPr>
        <a:xfrm rot="5400000">
          <a:off x="-383120" y="3054295"/>
          <a:ext cx="1692151" cy="204237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3C7F6-854B-4DF9-A1EE-D41B8431EEEA}">
      <dsp:nvSpPr>
        <dsp:cNvPr id="0" name=""/>
        <dsp:cNvSpPr/>
      </dsp:nvSpPr>
      <dsp:spPr>
        <a:xfrm>
          <a:off x="4181" y="1971462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 Programa de Igualdad de Género</a:t>
          </a:r>
          <a:endParaRPr lang="en-US" sz="1200" kern="1200" dirty="0"/>
        </a:p>
      </dsp:txBody>
      <dsp:txXfrm>
        <a:off x="44060" y="2011341"/>
        <a:ext cx="2189545" cy="1281824"/>
      </dsp:txXfrm>
    </dsp:sp>
    <dsp:sp modelId="{86FECA60-30D2-48C8-8F8C-F9B54ACBA6E0}">
      <dsp:nvSpPr>
        <dsp:cNvPr id="0" name=""/>
        <dsp:cNvSpPr/>
      </dsp:nvSpPr>
      <dsp:spPr>
        <a:xfrm>
          <a:off x="467868" y="3905284"/>
          <a:ext cx="3008347" cy="204237"/>
        </a:xfrm>
        <a:prstGeom prst="rec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F1FDCC-8967-44DE-B451-90EE034DDF38}">
      <dsp:nvSpPr>
        <dsp:cNvPr id="0" name=""/>
        <dsp:cNvSpPr/>
      </dsp:nvSpPr>
      <dsp:spPr>
        <a:xfrm>
          <a:off x="4181" y="3673440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 adecuaron  74 formatos SIPOT, en los que se utiliza lenguaje incluyente, perspectiva de género, y fortalece el buscador de género SNT</a:t>
          </a:r>
          <a:endParaRPr lang="en-US" sz="1200" kern="1200" dirty="0"/>
        </a:p>
      </dsp:txBody>
      <dsp:txXfrm>
        <a:off x="44060" y="3713319"/>
        <a:ext cx="2189545" cy="1281824"/>
      </dsp:txXfrm>
    </dsp:sp>
    <dsp:sp modelId="{A596AD18-9362-4F16-9CFA-2D3ABB4EFA1E}">
      <dsp:nvSpPr>
        <dsp:cNvPr id="0" name=""/>
        <dsp:cNvSpPr/>
      </dsp:nvSpPr>
      <dsp:spPr>
        <a:xfrm rot="16200000">
          <a:off x="2635053" y="3054295"/>
          <a:ext cx="1692151" cy="204237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C25157-D9C6-4599-B654-76851E067E9E}">
      <dsp:nvSpPr>
        <dsp:cNvPr id="0" name=""/>
        <dsp:cNvSpPr/>
      </dsp:nvSpPr>
      <dsp:spPr>
        <a:xfrm>
          <a:off x="3022355" y="3673440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Reglamento de Concursos, Selección, Incorporación de Personal y Carrera Jurisdiccional en los Tribunales Agrarios, lenguaje incluyente, contiene a la paridad de género como principio y a la perspectiva de género como línea de acción transversal y progresiva </a:t>
          </a:r>
          <a:endParaRPr lang="en-US" sz="1050" kern="1200" dirty="0"/>
        </a:p>
      </dsp:txBody>
      <dsp:txXfrm>
        <a:off x="3062234" y="3713319"/>
        <a:ext cx="2189545" cy="1281824"/>
      </dsp:txXfrm>
    </dsp:sp>
    <dsp:sp modelId="{42ADBBF7-8AA0-4A72-9C75-5C5A8A17F15A}">
      <dsp:nvSpPr>
        <dsp:cNvPr id="0" name=""/>
        <dsp:cNvSpPr/>
      </dsp:nvSpPr>
      <dsp:spPr>
        <a:xfrm rot="16200000">
          <a:off x="2635053" y="1352317"/>
          <a:ext cx="1692151" cy="204237"/>
        </a:xfrm>
        <a:prstGeom prst="rec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542B5-05ED-4887-AEF7-D3CA3A929109}">
      <dsp:nvSpPr>
        <dsp:cNvPr id="0" name=""/>
        <dsp:cNvSpPr/>
      </dsp:nvSpPr>
      <dsp:spPr>
        <a:xfrm>
          <a:off x="3022355" y="1971462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/>
            <a:t>Proyecto de Lineamientos para la Atención de Asuntos respecto de Personas Servidoras Públicas que Prestan Servicios en los Tribunales Agrarios con Hijos, Hijas, o Adolescencias con Discapacidad o con Personas con Discapacidad bajo su Cuidado.</a:t>
          </a:r>
          <a:endParaRPr lang="en-US" sz="1200" kern="1200"/>
        </a:p>
      </dsp:txBody>
      <dsp:txXfrm>
        <a:off x="3062234" y="2011341"/>
        <a:ext cx="2189545" cy="1281824"/>
      </dsp:txXfrm>
    </dsp:sp>
    <dsp:sp modelId="{06CF48AA-C8E8-4F56-885C-2916FEB0DE3B}">
      <dsp:nvSpPr>
        <dsp:cNvPr id="0" name=""/>
        <dsp:cNvSpPr/>
      </dsp:nvSpPr>
      <dsp:spPr>
        <a:xfrm>
          <a:off x="3486042" y="501328"/>
          <a:ext cx="3008347" cy="204237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98649-E6A3-43E3-9CDE-77FFCEC47BAD}">
      <dsp:nvSpPr>
        <dsp:cNvPr id="0" name=""/>
        <dsp:cNvSpPr/>
      </dsp:nvSpPr>
      <dsp:spPr>
        <a:xfrm>
          <a:off x="3022355" y="269485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Políticas de Igualdad de Género</a:t>
          </a:r>
          <a:endParaRPr lang="en-US" sz="1200" kern="1200" dirty="0"/>
        </a:p>
      </dsp:txBody>
      <dsp:txXfrm>
        <a:off x="3062234" y="309364"/>
        <a:ext cx="2189545" cy="1281824"/>
      </dsp:txXfrm>
    </dsp:sp>
    <dsp:sp modelId="{63201FF0-5D3F-4E39-9D49-D699E1FAB42A}">
      <dsp:nvSpPr>
        <dsp:cNvPr id="0" name=""/>
        <dsp:cNvSpPr/>
      </dsp:nvSpPr>
      <dsp:spPr>
        <a:xfrm rot="5400000">
          <a:off x="5653227" y="1352317"/>
          <a:ext cx="1692151" cy="204237"/>
        </a:xfrm>
        <a:prstGeom prst="rec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FCD7A-3024-4CC4-9081-785B0E49E669}">
      <dsp:nvSpPr>
        <dsp:cNvPr id="0" name=""/>
        <dsp:cNvSpPr/>
      </dsp:nvSpPr>
      <dsp:spPr>
        <a:xfrm>
          <a:off x="6040529" y="269485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/>
            <a:t>Protocolo de actuación para prevenir, detectar, solucionar y erradicar casos de violencia laboral: acoso laboral, hostigamiento y acoso sexual</a:t>
          </a:r>
          <a:endParaRPr lang="en-US" sz="1200" kern="1200"/>
        </a:p>
      </dsp:txBody>
      <dsp:txXfrm>
        <a:off x="6080408" y="309364"/>
        <a:ext cx="2189545" cy="1281824"/>
      </dsp:txXfrm>
    </dsp:sp>
    <dsp:sp modelId="{6D122929-03C9-436F-B4A0-D2F4F9C21AEF}">
      <dsp:nvSpPr>
        <dsp:cNvPr id="0" name=""/>
        <dsp:cNvSpPr/>
      </dsp:nvSpPr>
      <dsp:spPr>
        <a:xfrm rot="5400000">
          <a:off x="5653227" y="3054295"/>
          <a:ext cx="1692151" cy="20423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CAA06-A858-48A0-A90D-25AC3109115C}">
      <dsp:nvSpPr>
        <dsp:cNvPr id="0" name=""/>
        <dsp:cNvSpPr/>
      </dsp:nvSpPr>
      <dsp:spPr>
        <a:xfrm>
          <a:off x="6040529" y="1971462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/>
            <a:t>Código de igualdad de género para los Tribunales Agrarios de la República Mexicana</a:t>
          </a:r>
          <a:endParaRPr lang="en-US" sz="1200" kern="1200"/>
        </a:p>
      </dsp:txBody>
      <dsp:txXfrm>
        <a:off x="6080408" y="2011341"/>
        <a:ext cx="2189545" cy="1281824"/>
      </dsp:txXfrm>
    </dsp:sp>
    <dsp:sp modelId="{D4D8F097-839E-4BCF-98D9-162DF47A5C5E}">
      <dsp:nvSpPr>
        <dsp:cNvPr id="0" name=""/>
        <dsp:cNvSpPr/>
      </dsp:nvSpPr>
      <dsp:spPr>
        <a:xfrm>
          <a:off x="6040529" y="3673440"/>
          <a:ext cx="2269303" cy="1361582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Programa de Trabajo de la Unidad de Igualdad</a:t>
          </a:r>
          <a:endParaRPr lang="en-US" sz="1200" kern="1200" dirty="0"/>
        </a:p>
      </dsp:txBody>
      <dsp:txXfrm>
        <a:off x="6080408" y="3713319"/>
        <a:ext cx="2189545" cy="12818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7A2A4-78A8-4330-AFE2-E925C1CBA0A2}">
      <dsp:nvSpPr>
        <dsp:cNvPr id="0" name=""/>
        <dsp:cNvSpPr/>
      </dsp:nvSpPr>
      <dsp:spPr>
        <a:xfrm>
          <a:off x="2785547" y="521050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74482" y="564618"/>
        <a:ext cx="21498" cy="4303"/>
      </dsp:txXfrm>
    </dsp:sp>
    <dsp:sp modelId="{A4892AD2-FCCB-4EC6-B317-840BFFBA9085}">
      <dsp:nvSpPr>
        <dsp:cNvPr id="0" name=""/>
        <dsp:cNvSpPr/>
      </dsp:nvSpPr>
      <dsp:spPr>
        <a:xfrm>
          <a:off x="917925" y="5943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Acciones para consolidar la Perspectiva de Género en los Tribunales Agrarios </a:t>
          </a:r>
          <a:r>
            <a:rPr lang="es-MX" sz="1200" kern="1200" dirty="0"/>
            <a:t> </a:t>
          </a:r>
          <a:endParaRPr lang="en-US" sz="1200" kern="1200" dirty="0"/>
        </a:p>
      </dsp:txBody>
      <dsp:txXfrm>
        <a:off x="917925" y="5943"/>
        <a:ext cx="1869422" cy="1121653"/>
      </dsp:txXfrm>
    </dsp:sp>
    <dsp:sp modelId="{9635DB35-3860-45C9-9BAD-C1892C6E45E5}">
      <dsp:nvSpPr>
        <dsp:cNvPr id="0" name=""/>
        <dsp:cNvSpPr/>
      </dsp:nvSpPr>
      <dsp:spPr>
        <a:xfrm>
          <a:off x="5084937" y="521050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73872" y="564618"/>
        <a:ext cx="21498" cy="4303"/>
      </dsp:txXfrm>
    </dsp:sp>
    <dsp:sp modelId="{FFF9EE36-96D0-4F83-8B31-B671DCD0D807}">
      <dsp:nvSpPr>
        <dsp:cNvPr id="0" name=""/>
        <dsp:cNvSpPr/>
      </dsp:nvSpPr>
      <dsp:spPr>
        <a:xfrm>
          <a:off x="3217315" y="5943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/>
            <a:t>Acciones de difusión, capacitación y actualización</a:t>
          </a:r>
          <a:endParaRPr lang="en-US" sz="1100" kern="1200"/>
        </a:p>
      </dsp:txBody>
      <dsp:txXfrm>
        <a:off x="3217315" y="5943"/>
        <a:ext cx="1869422" cy="1121653"/>
      </dsp:txXfrm>
    </dsp:sp>
    <dsp:sp modelId="{29E72B8F-CFD1-4C34-95EE-AC82AB7053E4}">
      <dsp:nvSpPr>
        <dsp:cNvPr id="0" name=""/>
        <dsp:cNvSpPr/>
      </dsp:nvSpPr>
      <dsp:spPr>
        <a:xfrm>
          <a:off x="1852636" y="1125797"/>
          <a:ext cx="4598780" cy="399367"/>
        </a:xfrm>
        <a:custGeom>
          <a:avLst/>
          <a:gdLst/>
          <a:ahLst/>
          <a:cxnLst/>
          <a:rect l="0" t="0" r="0" b="0"/>
          <a:pathLst>
            <a:path>
              <a:moveTo>
                <a:pt x="4598780" y="0"/>
              </a:moveTo>
              <a:lnTo>
                <a:pt x="4598780" y="216783"/>
              </a:lnTo>
              <a:lnTo>
                <a:pt x="0" y="216783"/>
              </a:lnTo>
              <a:lnTo>
                <a:pt x="0" y="399367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036555" y="1323329"/>
        <a:ext cx="230941" cy="4303"/>
      </dsp:txXfrm>
    </dsp:sp>
    <dsp:sp modelId="{FBCE8FB1-5C00-4D19-BB6B-BA9E2FF3B544}">
      <dsp:nvSpPr>
        <dsp:cNvPr id="0" name=""/>
        <dsp:cNvSpPr/>
      </dsp:nvSpPr>
      <dsp:spPr>
        <a:xfrm>
          <a:off x="5516705" y="5943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Se conmemoraron las fechas relevantes </a:t>
          </a:r>
          <a:endParaRPr lang="en-US" sz="1100" kern="1200"/>
        </a:p>
      </dsp:txBody>
      <dsp:txXfrm>
        <a:off x="5516705" y="5943"/>
        <a:ext cx="1869422" cy="1121653"/>
      </dsp:txXfrm>
    </dsp:sp>
    <dsp:sp modelId="{AAFDED1C-9039-4E7F-B2D4-7D52A40995F4}">
      <dsp:nvSpPr>
        <dsp:cNvPr id="0" name=""/>
        <dsp:cNvSpPr/>
      </dsp:nvSpPr>
      <dsp:spPr>
        <a:xfrm>
          <a:off x="2785547" y="2072671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74482" y="2116239"/>
        <a:ext cx="21498" cy="4303"/>
      </dsp:txXfrm>
    </dsp:sp>
    <dsp:sp modelId="{9C4DC888-96B1-4AE9-89B8-6D8808B5E521}">
      <dsp:nvSpPr>
        <dsp:cNvPr id="0" name=""/>
        <dsp:cNvSpPr/>
      </dsp:nvSpPr>
      <dsp:spPr>
        <a:xfrm>
          <a:off x="917925" y="1557564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2</a:t>
          </a:r>
          <a:r>
            <a:rPr lang="es-MX" sz="1100" kern="1200" dirty="0"/>
            <a:t> conversatorios, respecto de la participación de las mujeres líderes agrarias y justicia de género. 410 personas</a:t>
          </a:r>
          <a:endParaRPr lang="en-US" sz="1100" kern="1200" dirty="0"/>
        </a:p>
      </dsp:txBody>
      <dsp:txXfrm>
        <a:off x="917925" y="1557564"/>
        <a:ext cx="1869422" cy="1121653"/>
      </dsp:txXfrm>
    </dsp:sp>
    <dsp:sp modelId="{92A1A588-85EB-49BB-BD81-1A5FC09D9892}">
      <dsp:nvSpPr>
        <dsp:cNvPr id="0" name=""/>
        <dsp:cNvSpPr/>
      </dsp:nvSpPr>
      <dsp:spPr>
        <a:xfrm>
          <a:off x="5084937" y="2072671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73872" y="2116239"/>
        <a:ext cx="21498" cy="4303"/>
      </dsp:txXfrm>
    </dsp:sp>
    <dsp:sp modelId="{178D1118-E371-484A-884C-3008377DFB0A}">
      <dsp:nvSpPr>
        <dsp:cNvPr id="0" name=""/>
        <dsp:cNvSpPr/>
      </dsp:nvSpPr>
      <dsp:spPr>
        <a:xfrm>
          <a:off x="3217315" y="1557564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/>
            <a:t>3</a:t>
          </a:r>
          <a:r>
            <a:rPr lang="es-MX" sz="1100" kern="1200"/>
            <a:t> conferencias relacionadas a los temas de juzgar con perspectiva de género, igualdad de género en la justicia agraria y como prevenir la violencia de género en materia agraria. 661 personas.</a:t>
          </a:r>
          <a:endParaRPr lang="en-US" sz="1100" kern="1200"/>
        </a:p>
      </dsp:txBody>
      <dsp:txXfrm>
        <a:off x="3217315" y="1557564"/>
        <a:ext cx="1869422" cy="1121653"/>
      </dsp:txXfrm>
    </dsp:sp>
    <dsp:sp modelId="{22C00552-29F6-4724-954C-DA5C50A9123A}">
      <dsp:nvSpPr>
        <dsp:cNvPr id="0" name=""/>
        <dsp:cNvSpPr/>
      </dsp:nvSpPr>
      <dsp:spPr>
        <a:xfrm>
          <a:off x="1852636" y="2677418"/>
          <a:ext cx="4598780" cy="399367"/>
        </a:xfrm>
        <a:custGeom>
          <a:avLst/>
          <a:gdLst/>
          <a:ahLst/>
          <a:cxnLst/>
          <a:rect l="0" t="0" r="0" b="0"/>
          <a:pathLst>
            <a:path>
              <a:moveTo>
                <a:pt x="4598780" y="0"/>
              </a:moveTo>
              <a:lnTo>
                <a:pt x="4598780" y="216783"/>
              </a:lnTo>
              <a:lnTo>
                <a:pt x="0" y="216783"/>
              </a:lnTo>
              <a:lnTo>
                <a:pt x="0" y="399367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036555" y="2874950"/>
        <a:ext cx="230941" cy="4303"/>
      </dsp:txXfrm>
    </dsp:sp>
    <dsp:sp modelId="{F31A5AF9-8EF7-4522-8441-D0452C846A9F}">
      <dsp:nvSpPr>
        <dsp:cNvPr id="0" name=""/>
        <dsp:cNvSpPr/>
      </dsp:nvSpPr>
      <dsp:spPr>
        <a:xfrm>
          <a:off x="5516705" y="1557564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/>
            <a:t>1 </a:t>
          </a:r>
          <a:r>
            <a:rPr lang="es-MX" sz="1100" kern="1200"/>
            <a:t>video conmemorativo denominado “Día Naranja: Un llamado global para erradicar la violencia de género”</a:t>
          </a:r>
          <a:endParaRPr lang="en-US" sz="1100" kern="1200"/>
        </a:p>
      </dsp:txBody>
      <dsp:txXfrm>
        <a:off x="5516705" y="1557564"/>
        <a:ext cx="1869422" cy="1121653"/>
      </dsp:txXfrm>
    </dsp:sp>
    <dsp:sp modelId="{6B3D67DB-FA9C-4CA8-A951-03DA4B2CC372}">
      <dsp:nvSpPr>
        <dsp:cNvPr id="0" name=""/>
        <dsp:cNvSpPr/>
      </dsp:nvSpPr>
      <dsp:spPr>
        <a:xfrm>
          <a:off x="2785547" y="3624292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74482" y="3667860"/>
        <a:ext cx="21498" cy="4303"/>
      </dsp:txXfrm>
    </dsp:sp>
    <dsp:sp modelId="{7EAC0F4E-BE0A-482A-A8DD-878D97D825A1}">
      <dsp:nvSpPr>
        <dsp:cNvPr id="0" name=""/>
        <dsp:cNvSpPr/>
      </dsp:nvSpPr>
      <dsp:spPr>
        <a:xfrm>
          <a:off x="917925" y="3109185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Se está diseñando un programa marco de capacitación anual </a:t>
          </a:r>
          <a:endParaRPr lang="en-US" sz="1100" kern="1200"/>
        </a:p>
      </dsp:txBody>
      <dsp:txXfrm>
        <a:off x="917925" y="3109185"/>
        <a:ext cx="1869422" cy="1121653"/>
      </dsp:txXfrm>
    </dsp:sp>
    <dsp:sp modelId="{DE1F075A-914F-47B9-B266-BF48A13D75F5}">
      <dsp:nvSpPr>
        <dsp:cNvPr id="0" name=""/>
        <dsp:cNvSpPr/>
      </dsp:nvSpPr>
      <dsp:spPr>
        <a:xfrm>
          <a:off x="5084937" y="3624292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73872" y="3667860"/>
        <a:ext cx="21498" cy="4303"/>
      </dsp:txXfrm>
    </dsp:sp>
    <dsp:sp modelId="{7312A280-3B6B-4ABF-978A-E13B5E3B2939}">
      <dsp:nvSpPr>
        <dsp:cNvPr id="0" name=""/>
        <dsp:cNvSpPr/>
      </dsp:nvSpPr>
      <dsp:spPr>
        <a:xfrm>
          <a:off x="3217315" y="3109185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75</a:t>
          </a:r>
          <a:r>
            <a:rPr lang="es-MX" sz="1100" kern="1200" dirty="0"/>
            <a:t> cursos sobre los temas igualdad de género, derechos de las mujeres, masculinidades, lenguaje incluyente, prevención de la violencia, </a:t>
          </a:r>
          <a:endParaRPr lang="en-US" sz="1100" kern="1200" dirty="0"/>
        </a:p>
      </dsp:txBody>
      <dsp:txXfrm>
        <a:off x="3217315" y="3109185"/>
        <a:ext cx="1869422" cy="1121653"/>
      </dsp:txXfrm>
    </dsp:sp>
    <dsp:sp modelId="{A06AD3CD-B088-4549-A5ED-D75427DE4566}">
      <dsp:nvSpPr>
        <dsp:cNvPr id="0" name=""/>
        <dsp:cNvSpPr/>
      </dsp:nvSpPr>
      <dsp:spPr>
        <a:xfrm>
          <a:off x="1852636" y="4229039"/>
          <a:ext cx="4598780" cy="399367"/>
        </a:xfrm>
        <a:custGeom>
          <a:avLst/>
          <a:gdLst/>
          <a:ahLst/>
          <a:cxnLst/>
          <a:rect l="0" t="0" r="0" b="0"/>
          <a:pathLst>
            <a:path>
              <a:moveTo>
                <a:pt x="4598780" y="0"/>
              </a:moveTo>
              <a:lnTo>
                <a:pt x="4598780" y="216783"/>
              </a:lnTo>
              <a:lnTo>
                <a:pt x="0" y="216783"/>
              </a:lnTo>
              <a:lnTo>
                <a:pt x="0" y="399367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036555" y="4426571"/>
        <a:ext cx="230941" cy="4303"/>
      </dsp:txXfrm>
    </dsp:sp>
    <dsp:sp modelId="{91DC0209-6CAC-48C5-8F0F-31334D241FE1}">
      <dsp:nvSpPr>
        <dsp:cNvPr id="0" name=""/>
        <dsp:cNvSpPr/>
      </dsp:nvSpPr>
      <dsp:spPr>
        <a:xfrm>
          <a:off x="5516705" y="3109185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40</a:t>
          </a:r>
          <a:r>
            <a:rPr lang="es-MX" sz="1100" kern="1200" dirty="0"/>
            <a:t> conferencias especializadas en temas de derechos de las mujeres e Igualdad de Género </a:t>
          </a:r>
          <a:endParaRPr lang="en-US" sz="1100" kern="1200" dirty="0"/>
        </a:p>
      </dsp:txBody>
      <dsp:txXfrm>
        <a:off x="5516705" y="3109185"/>
        <a:ext cx="1869422" cy="1121653"/>
      </dsp:txXfrm>
    </dsp:sp>
    <dsp:sp modelId="{82AC217A-95A1-4A9E-BFF8-31CB68FB6070}">
      <dsp:nvSpPr>
        <dsp:cNvPr id="0" name=""/>
        <dsp:cNvSpPr/>
      </dsp:nvSpPr>
      <dsp:spPr>
        <a:xfrm>
          <a:off x="2785547" y="5175913"/>
          <a:ext cx="3993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9367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74482" y="5219481"/>
        <a:ext cx="21498" cy="4303"/>
      </dsp:txXfrm>
    </dsp:sp>
    <dsp:sp modelId="{CDF079BC-0A5E-4842-8B6F-770200C511A6}">
      <dsp:nvSpPr>
        <dsp:cNvPr id="0" name=""/>
        <dsp:cNvSpPr/>
      </dsp:nvSpPr>
      <dsp:spPr>
        <a:xfrm>
          <a:off x="917925" y="4660806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Se difundieron </a:t>
          </a:r>
          <a:r>
            <a:rPr lang="es-MX" sz="1100" b="1" kern="1200" dirty="0"/>
            <a:t>19</a:t>
          </a:r>
          <a:r>
            <a:rPr lang="es-MX" sz="1100" kern="1200" dirty="0"/>
            <a:t> comunicados, tweets</a:t>
          </a:r>
          <a:endParaRPr lang="en-US" sz="1100" kern="1200" dirty="0"/>
        </a:p>
      </dsp:txBody>
      <dsp:txXfrm>
        <a:off x="917925" y="4660806"/>
        <a:ext cx="1869422" cy="1121653"/>
      </dsp:txXfrm>
    </dsp:sp>
    <dsp:sp modelId="{AA11BD18-EF0C-4B7F-9BB4-52B86FE0C42C}">
      <dsp:nvSpPr>
        <dsp:cNvPr id="0" name=""/>
        <dsp:cNvSpPr/>
      </dsp:nvSpPr>
      <dsp:spPr>
        <a:xfrm>
          <a:off x="3217315" y="4660806"/>
          <a:ext cx="1869422" cy="1121653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603" tIns="96154" rIns="91603" bIns="96154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“Evaluación Diagnostica 2023” </a:t>
          </a:r>
          <a:r>
            <a:rPr lang="es-MX" sz="1100" kern="1200" dirty="0"/>
            <a:t>a nivel nacional en todos los TA vía electrónica, participación de 65% son mujeres, 34.17% hombres el resultado general fue de </a:t>
          </a:r>
          <a:r>
            <a:rPr lang="es-MX" sz="1100" b="1" kern="1200" dirty="0"/>
            <a:t>83.8%</a:t>
          </a:r>
          <a:r>
            <a:rPr lang="es-MX" sz="1100" kern="1200" dirty="0"/>
            <a:t> de aprobación .</a:t>
          </a:r>
          <a:endParaRPr lang="en-US" sz="1100" kern="1200" dirty="0"/>
        </a:p>
      </dsp:txBody>
      <dsp:txXfrm>
        <a:off x="3217315" y="4660806"/>
        <a:ext cx="1869422" cy="11216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41A11-B0D7-4878-B4FA-851B42DF8CCB}">
      <dsp:nvSpPr>
        <dsp:cNvPr id="0" name=""/>
        <dsp:cNvSpPr/>
      </dsp:nvSpPr>
      <dsp:spPr>
        <a:xfrm>
          <a:off x="0" y="983206"/>
          <a:ext cx="1746646" cy="10479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Proceso de Selección para el Acceso de las Mujeres a Puestos de Alto Rango en los TA</a:t>
          </a:r>
          <a:endParaRPr lang="en-US" sz="1100" kern="1200"/>
        </a:p>
      </dsp:txBody>
      <dsp:txXfrm>
        <a:off x="0" y="983206"/>
        <a:ext cx="1746646" cy="1047988"/>
      </dsp:txXfrm>
    </dsp:sp>
    <dsp:sp modelId="{20C0E602-EF71-4A61-B814-B10B5D1D1366}">
      <dsp:nvSpPr>
        <dsp:cNvPr id="0" name=""/>
        <dsp:cNvSpPr/>
      </dsp:nvSpPr>
      <dsp:spPr>
        <a:xfrm>
          <a:off x="1921311" y="983206"/>
          <a:ext cx="1746646" cy="1047988"/>
        </a:xfrm>
        <a:prstGeom prst="rect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En el último concurso se nombraron </a:t>
          </a:r>
          <a:r>
            <a:rPr lang="es-MX" sz="1100" b="1" kern="1200" dirty="0"/>
            <a:t>58% </a:t>
          </a:r>
          <a:r>
            <a:rPr lang="es-MX" sz="1100" kern="1200" dirty="0"/>
            <a:t>mujeres</a:t>
          </a:r>
          <a:endParaRPr lang="en-US" sz="1100" kern="1200" dirty="0"/>
        </a:p>
      </dsp:txBody>
      <dsp:txXfrm>
        <a:off x="1921311" y="983206"/>
        <a:ext cx="1746646" cy="1047988"/>
      </dsp:txXfrm>
    </dsp:sp>
    <dsp:sp modelId="{51F0B8A1-7C34-41C9-BB9D-F83CED67FAEA}">
      <dsp:nvSpPr>
        <dsp:cNvPr id="0" name=""/>
        <dsp:cNvSpPr/>
      </dsp:nvSpPr>
      <dsp:spPr>
        <a:xfrm>
          <a:off x="3842623" y="983206"/>
          <a:ext cx="1746646" cy="1047988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En este periodo se inauguró 1 sala de lactancia TUA 48 , </a:t>
          </a:r>
          <a:endParaRPr lang="en-US" sz="1100" kern="1200" dirty="0"/>
        </a:p>
      </dsp:txBody>
      <dsp:txXfrm>
        <a:off x="3842623" y="983206"/>
        <a:ext cx="1746646" cy="1047988"/>
      </dsp:txXfrm>
    </dsp:sp>
    <dsp:sp modelId="{A7C25F05-8E69-49A3-A25B-6A13F4FD778C}">
      <dsp:nvSpPr>
        <dsp:cNvPr id="0" name=""/>
        <dsp:cNvSpPr/>
      </dsp:nvSpPr>
      <dsp:spPr>
        <a:xfrm>
          <a:off x="0" y="2205858"/>
          <a:ext cx="1746646" cy="1047988"/>
        </a:xfrm>
        <a:prstGeom prst="rect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En total suman </a:t>
          </a:r>
          <a:r>
            <a:rPr lang="es-MX" sz="1100" b="1" kern="1200" dirty="0"/>
            <a:t>7, </a:t>
          </a:r>
          <a:r>
            <a:rPr lang="es-MX" sz="1100" kern="1200" dirty="0"/>
            <a:t>cuyas sedes son el TSA y los distritos 11,18, 31, 38, y 47</a:t>
          </a:r>
          <a:endParaRPr lang="en-US" sz="1100" kern="1200" dirty="0"/>
        </a:p>
      </dsp:txBody>
      <dsp:txXfrm>
        <a:off x="0" y="2205858"/>
        <a:ext cx="1746646" cy="1047988"/>
      </dsp:txXfrm>
    </dsp:sp>
    <dsp:sp modelId="{C46C6DF2-5E44-43D3-9337-1475E507936F}">
      <dsp:nvSpPr>
        <dsp:cNvPr id="0" name=""/>
        <dsp:cNvSpPr/>
      </dsp:nvSpPr>
      <dsp:spPr>
        <a:xfrm>
          <a:off x="1921311" y="2205858"/>
          <a:ext cx="1746646" cy="1047988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Mecanismos y políticas para la eliminación de estereotipos discriminatorios y barreras estructurales</a:t>
          </a:r>
          <a:endParaRPr lang="en-US" sz="1100" kern="1200" dirty="0"/>
        </a:p>
      </dsp:txBody>
      <dsp:txXfrm>
        <a:off x="1921311" y="2205858"/>
        <a:ext cx="1746646" cy="1047988"/>
      </dsp:txXfrm>
    </dsp:sp>
    <dsp:sp modelId="{67B2DB34-8CFF-4C8E-94E5-23E59D4AC71D}">
      <dsp:nvSpPr>
        <dsp:cNvPr id="0" name=""/>
        <dsp:cNvSpPr/>
      </dsp:nvSpPr>
      <dsp:spPr>
        <a:xfrm>
          <a:off x="3842623" y="2205858"/>
          <a:ext cx="1746646" cy="1047988"/>
        </a:xfrm>
        <a:prstGeom prst="rect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Se otorgaron 10 licencias de maternidad, 3 de paternidad y 15 de cuidados</a:t>
          </a:r>
          <a:endParaRPr lang="en-US" sz="1100" kern="1200" dirty="0"/>
        </a:p>
      </dsp:txBody>
      <dsp:txXfrm>
        <a:off x="3842623" y="2205858"/>
        <a:ext cx="1746646" cy="1047988"/>
      </dsp:txXfrm>
    </dsp:sp>
    <dsp:sp modelId="{ED846336-873D-4125-BB4B-64D14016C36B}">
      <dsp:nvSpPr>
        <dsp:cNvPr id="0" name=""/>
        <dsp:cNvSpPr/>
      </dsp:nvSpPr>
      <dsp:spPr>
        <a:xfrm>
          <a:off x="0" y="3428511"/>
          <a:ext cx="1746646" cy="1047988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Promoción del sistema de cuidados entre las personas que laboran en los TA micrositio se difunde el mapa de cuidados </a:t>
          </a:r>
          <a:endParaRPr lang="en-US" sz="1100" kern="1200" dirty="0"/>
        </a:p>
      </dsp:txBody>
      <dsp:txXfrm>
        <a:off x="0" y="3428511"/>
        <a:ext cx="1746646" cy="1047988"/>
      </dsp:txXfrm>
    </dsp:sp>
    <dsp:sp modelId="{0F131D0E-98C3-4C55-94DA-2A661F0F4D57}">
      <dsp:nvSpPr>
        <dsp:cNvPr id="0" name=""/>
        <dsp:cNvSpPr/>
      </dsp:nvSpPr>
      <dsp:spPr>
        <a:xfrm>
          <a:off x="1921311" y="3428511"/>
          <a:ext cx="1746646" cy="1047988"/>
        </a:xfrm>
        <a:prstGeom prst="rect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ECCO se promueve un clima laboral libre de violencia </a:t>
          </a:r>
          <a:endParaRPr lang="en-US" sz="1100" kern="1200" dirty="0"/>
        </a:p>
      </dsp:txBody>
      <dsp:txXfrm>
        <a:off x="1921311" y="3428511"/>
        <a:ext cx="1746646" cy="1047988"/>
      </dsp:txXfrm>
    </dsp:sp>
    <dsp:sp modelId="{94074F34-0FD4-401F-BCB2-9A91E2233909}">
      <dsp:nvSpPr>
        <dsp:cNvPr id="0" name=""/>
        <dsp:cNvSpPr/>
      </dsp:nvSpPr>
      <dsp:spPr>
        <a:xfrm>
          <a:off x="3842623" y="3428511"/>
          <a:ext cx="1746646" cy="1047988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El Comite de Igualdad de </a:t>
          </a:r>
          <a:r>
            <a:rPr lang="en-US" sz="1100" kern="1200" dirty="0" err="1"/>
            <a:t>Género</a:t>
          </a:r>
          <a:r>
            <a:rPr lang="en-US" sz="1100" kern="1200" dirty="0"/>
            <a:t> de </a:t>
          </a:r>
          <a:r>
            <a:rPr lang="en-US" sz="1100" kern="1200" dirty="0" err="1"/>
            <a:t>los</a:t>
          </a:r>
          <a:r>
            <a:rPr lang="en-US" sz="1100" kern="1200" dirty="0"/>
            <a:t> TA </a:t>
          </a:r>
          <a:r>
            <a:rPr lang="en-US" sz="1100" b="1" kern="1200" dirty="0" err="1"/>
            <a:t>atendió</a:t>
          </a:r>
          <a:r>
            <a:rPr lang="en-US" sz="1100" b="1" kern="1200" dirty="0"/>
            <a:t>  </a:t>
          </a:r>
          <a:r>
            <a:rPr lang="en-US" sz="1100" b="1" kern="1200" dirty="0" err="1"/>
            <a:t>el</a:t>
          </a:r>
          <a:r>
            <a:rPr lang="en-US" sz="1100" b="1" kern="1200" dirty="0"/>
            <a:t> 100% de  </a:t>
          </a:r>
          <a:r>
            <a:rPr lang="en-US" sz="1100" b="1" kern="1200" dirty="0" err="1"/>
            <a:t>denuncias</a:t>
          </a:r>
          <a:r>
            <a:rPr lang="en-US" sz="1100" kern="1200" dirty="0"/>
            <a:t> </a:t>
          </a:r>
          <a:r>
            <a:rPr lang="en-US" sz="1100" kern="1200" dirty="0" err="1"/>
            <a:t>por</a:t>
          </a:r>
          <a:r>
            <a:rPr lang="en-US" sz="1100" kern="1200" dirty="0"/>
            <a:t> </a:t>
          </a:r>
          <a:r>
            <a:rPr lang="en-US" sz="1100" kern="1200" dirty="0" err="1"/>
            <a:t>violencia</a:t>
          </a:r>
          <a:r>
            <a:rPr lang="en-US" sz="1100" kern="1200" dirty="0"/>
            <a:t> de </a:t>
          </a:r>
          <a:r>
            <a:rPr lang="en-US" sz="1100" kern="1200" dirty="0" err="1"/>
            <a:t>género</a:t>
          </a:r>
          <a:r>
            <a:rPr lang="en-US" sz="1100" kern="1200" dirty="0"/>
            <a:t> y </a:t>
          </a:r>
          <a:r>
            <a:rPr lang="en-US" sz="1100" kern="1200" dirty="0" err="1"/>
            <a:t>discriminación</a:t>
          </a:r>
          <a:r>
            <a:rPr lang="en-US" sz="1100" kern="1200" dirty="0"/>
            <a:t> </a:t>
          </a:r>
        </a:p>
      </dsp:txBody>
      <dsp:txXfrm>
        <a:off x="3842623" y="3428511"/>
        <a:ext cx="1746646" cy="10479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53720-A877-41E7-B3B4-68A72BBB526F}">
      <dsp:nvSpPr>
        <dsp:cNvPr id="0" name=""/>
        <dsp:cNvSpPr/>
      </dsp:nvSpPr>
      <dsp:spPr>
        <a:xfrm>
          <a:off x="0" y="316381"/>
          <a:ext cx="7886700" cy="13560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437388" rIns="61209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b="1" kern="1200" dirty="0">
              <a:solidFill>
                <a:schemeClr val="accent2">
                  <a:lumMod val="75000"/>
                </a:schemeClr>
              </a:solidFill>
            </a:rPr>
            <a:t>656</a:t>
          </a:r>
          <a:r>
            <a:rPr lang="es-MX" sz="2100" kern="1200" dirty="0"/>
            <a:t> que incorporan perspectiva de género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b="1" kern="1200" dirty="0">
              <a:solidFill>
                <a:schemeClr val="accent2">
                  <a:lumMod val="75000"/>
                </a:schemeClr>
              </a:solidFill>
            </a:rPr>
            <a:t>2591</a:t>
          </a:r>
          <a:r>
            <a:rPr lang="es-MX" sz="2100" kern="1200" dirty="0"/>
            <a:t> en formato de lectura fácil </a:t>
          </a:r>
        </a:p>
      </dsp:txBody>
      <dsp:txXfrm>
        <a:off x="0" y="316381"/>
        <a:ext cx="7886700" cy="1356074"/>
      </dsp:txXfrm>
    </dsp:sp>
    <dsp:sp modelId="{E0A448D4-348B-4406-BF7F-A364C4FED1F3}">
      <dsp:nvSpPr>
        <dsp:cNvPr id="0" name=""/>
        <dsp:cNvSpPr/>
      </dsp:nvSpPr>
      <dsp:spPr>
        <a:xfrm>
          <a:off x="394335" y="6421"/>
          <a:ext cx="552069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Sentencias</a:t>
          </a:r>
        </a:p>
      </dsp:txBody>
      <dsp:txXfrm>
        <a:off x="424597" y="36683"/>
        <a:ext cx="5460166" cy="559396"/>
      </dsp:txXfrm>
    </dsp:sp>
    <dsp:sp modelId="{7232C9AD-AA05-4FB0-949A-3058DB704AC6}">
      <dsp:nvSpPr>
        <dsp:cNvPr id="0" name=""/>
        <dsp:cNvSpPr/>
      </dsp:nvSpPr>
      <dsp:spPr>
        <a:xfrm>
          <a:off x="0" y="2095816"/>
          <a:ext cx="7886700" cy="2249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437388" rIns="61209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100" kern="1200" dirty="0">
              <a:solidFill>
                <a:schemeClr val="accent2">
                  <a:lumMod val="75000"/>
                </a:schemeClr>
              </a:solidFill>
            </a:rPr>
            <a:t>85</a:t>
          </a:r>
          <a:r>
            <a:rPr lang="es-MX" sz="2100" kern="1200" dirty="0"/>
            <a:t> jornadas de justicia itinerante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100" kern="1200" dirty="0">
              <a:solidFill>
                <a:schemeClr val="accent2">
                  <a:lumMod val="75000"/>
                </a:schemeClr>
              </a:solidFill>
            </a:rPr>
            <a:t>3676</a:t>
          </a:r>
          <a:r>
            <a:rPr lang="es-MX" sz="2100" kern="1200" dirty="0"/>
            <a:t> asuntos atendidos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100" kern="1200" dirty="0"/>
            <a:t>Abarcan todo el territorio del país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100" kern="1200" dirty="0">
              <a:solidFill>
                <a:schemeClr val="accent2">
                  <a:lumMod val="75000"/>
                </a:schemeClr>
              </a:solidFill>
            </a:rPr>
            <a:t>759</a:t>
          </a:r>
          <a:r>
            <a:rPr lang="es-MX" sz="2100" kern="1200" dirty="0"/>
            <a:t> Asuntos programa Mujeres en Justicia Itinerante por Acceso a la Tierra </a:t>
          </a:r>
        </a:p>
      </dsp:txBody>
      <dsp:txXfrm>
        <a:off x="0" y="2095816"/>
        <a:ext cx="7886700" cy="2249100"/>
      </dsp:txXfrm>
    </dsp:sp>
    <dsp:sp modelId="{F3739714-AA5A-42A2-B20D-2775CA4EA191}">
      <dsp:nvSpPr>
        <dsp:cNvPr id="0" name=""/>
        <dsp:cNvSpPr/>
      </dsp:nvSpPr>
      <dsp:spPr>
        <a:xfrm>
          <a:off x="369168" y="1785856"/>
          <a:ext cx="552069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Justicia Itinerante (primer semestre 2023) </a:t>
          </a:r>
        </a:p>
      </dsp:txBody>
      <dsp:txXfrm>
        <a:off x="399430" y="1816118"/>
        <a:ext cx="5460166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874AE-AEC6-4654-9307-870865530102}">
      <dsp:nvSpPr>
        <dsp:cNvPr id="0" name=""/>
        <dsp:cNvSpPr/>
      </dsp:nvSpPr>
      <dsp:spPr>
        <a:xfrm>
          <a:off x="0" y="35761"/>
          <a:ext cx="8037178" cy="898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Creación del Programa de Igualdad de Género congruente con la matriz del PNJG</a:t>
          </a:r>
          <a:endParaRPr lang="en-US" sz="1800" kern="1200"/>
        </a:p>
      </dsp:txBody>
      <dsp:txXfrm>
        <a:off x="43864" y="79625"/>
        <a:ext cx="7949450" cy="810832"/>
      </dsp:txXfrm>
    </dsp:sp>
    <dsp:sp modelId="{811D0464-4E8E-4C68-9BFA-636E8E8569D8}">
      <dsp:nvSpPr>
        <dsp:cNvPr id="0" name=""/>
        <dsp:cNvSpPr/>
      </dsp:nvSpPr>
      <dsp:spPr>
        <a:xfrm>
          <a:off x="0" y="1072561"/>
          <a:ext cx="8037178" cy="898560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El Resultado de nuestra evaluación diagnóstica es del 83.8% de aprobación </a:t>
          </a:r>
        </a:p>
      </dsp:txBody>
      <dsp:txXfrm>
        <a:off x="43864" y="1116425"/>
        <a:ext cx="7949450" cy="810832"/>
      </dsp:txXfrm>
    </dsp:sp>
    <dsp:sp modelId="{6E963BC3-E940-443D-9D8B-C84A7907A562}">
      <dsp:nvSpPr>
        <dsp:cNvPr id="0" name=""/>
        <dsp:cNvSpPr/>
      </dsp:nvSpPr>
      <dsp:spPr>
        <a:xfrm>
          <a:off x="0" y="2109361"/>
          <a:ext cx="8037178" cy="89856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Participación activa del 100% de TUA´s en los temas de IG</a:t>
          </a:r>
          <a:endParaRPr lang="en-US" sz="1800" kern="1200"/>
        </a:p>
      </dsp:txBody>
      <dsp:txXfrm>
        <a:off x="43864" y="2153225"/>
        <a:ext cx="7949450" cy="810832"/>
      </dsp:txXfrm>
    </dsp:sp>
    <dsp:sp modelId="{BCC23366-7CE1-4578-B8FD-B44D40C0FD9A}">
      <dsp:nvSpPr>
        <dsp:cNvPr id="0" name=""/>
        <dsp:cNvSpPr/>
      </dsp:nvSpPr>
      <dsp:spPr>
        <a:xfrm>
          <a:off x="0" y="3146161"/>
          <a:ext cx="8037178" cy="898560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Nuevo catálogo de clasificación de versiones públicas: IG/ Lectura Fácil </a:t>
          </a:r>
          <a:endParaRPr lang="en-US" sz="1800" kern="1200"/>
        </a:p>
      </dsp:txBody>
      <dsp:txXfrm>
        <a:off x="43864" y="3190025"/>
        <a:ext cx="7949450" cy="810832"/>
      </dsp:txXfrm>
    </dsp:sp>
    <dsp:sp modelId="{2F4712E0-BE87-420E-AFB7-4DF1C8D6B820}">
      <dsp:nvSpPr>
        <dsp:cNvPr id="0" name=""/>
        <dsp:cNvSpPr/>
      </dsp:nvSpPr>
      <dsp:spPr>
        <a:xfrm>
          <a:off x="0" y="4182962"/>
          <a:ext cx="8037178" cy="89856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Concursos y selección bajo los principios de paridad e IG</a:t>
          </a:r>
          <a:endParaRPr lang="en-US" sz="1800" kern="1200"/>
        </a:p>
      </dsp:txBody>
      <dsp:txXfrm>
        <a:off x="43864" y="4226826"/>
        <a:ext cx="7949450" cy="81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0E5C-F9F4-42A0-A507-C582D44B04F7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713" y="4474283"/>
            <a:ext cx="5608975" cy="365969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CA99-71B9-4000-BFC7-3E67E298A44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0829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7AE8D-E456-E198-5376-429226F0F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7D099F-6ED9-49C0-D341-6E9AE7434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E6F9B-3AD4-2346-AF9E-3DF9B0AB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A582F-7243-27FE-536A-FB1D2E05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4E1343-F629-6B6B-DB00-978BF64B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097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6E1FC-201C-6014-D695-1B36114B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7C22F4-F2A9-5D22-3862-11FB65958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B61011-123B-D370-E1F8-1B69F301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BB026E-74BF-3AB8-1213-63AD59FF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2C1971-02B4-A06D-A9A1-1F8F0F50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648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10C238-C24A-42F2-816A-153F1E470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C2690C-C6D2-00B8-867E-AAA3814E1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C55D5-27E8-2AD0-ED94-0C189AB96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89171E-AD4C-09A4-C3DD-F13109D6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FBF749-E946-32B5-6CC6-EAE8702C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270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12EB1-2770-03B9-0B0C-1DF8089F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6313B1-B857-A0BA-AC70-555D7E6F7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A11071-5995-AE01-0371-AF8CBD15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58ADC0-6616-7FFD-1145-7D853A67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D875C4-3FBE-5A25-7C84-312820C60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320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9046D-A817-01B4-E414-522A05ED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EE1FEC-8BEE-1A68-1AE1-75003E8C0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200107-1ACE-C3A6-9CA3-14090579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737989-6A72-3276-6EA3-0370CEE9E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E535CC-040E-9F0A-71BD-85E0325E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091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4F51C-8E31-BCE7-AC59-55DA3833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C4AF9A-89D8-11E2-8C31-6D4419F81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F0E606-6DF9-4FC2-9E91-7B48D7BF3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11E13A-D222-17C4-AFA1-CDFB5611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40DED5-80BA-58AD-FC54-CA71F339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91F15A-4993-BDB9-0F33-3A68D08F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195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BEE06-574E-A0AC-2891-DACCA480A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979A2D-093F-2074-82A1-32FBD290E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D80501-6E29-0470-5112-3DE52374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47380B-064B-7F84-B96A-BBFBED948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BD3CA5-8F8D-7362-C1C3-A6DB98975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229398-4E13-AEEE-7935-CC673522E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7DBFB14-B19B-DBFC-5170-8F1BEDA7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0BCC66-0198-100B-C80B-D87F06B8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006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41987-A8F1-711F-4035-6A08C9BE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0A798D-F13E-2E8E-D26B-0C53A95E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3C6759B-C625-5294-E146-3182C1D1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C9DC6A1-E53C-4255-F9E0-9740A8BD6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642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990DA0-85CE-EE32-1929-005F96F5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3E1128-2544-5290-69BC-C839D6C6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B31AFD-1838-8EA9-BC0E-2896EEBE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423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AB736-9CA8-E4E9-C85F-3B29B7F2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459308-AB15-51A9-0CB5-FD712B9D2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459BE2-E89D-7712-7FC9-E9370137F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22AA2B-2461-AD10-2F15-1F7954B2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49F43-CBCC-843D-6F2E-932E0E17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5886BD-C29F-D5BF-E0AD-CC4157F89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DCB68-A827-EF84-A587-6B6E375D8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8D370E-F713-DB3B-D085-1337124D8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B98A59-A7E5-3B07-AEE3-7B522DF0E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EE84D0-1D87-8ED0-0392-B2C0A199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0EEE77-F196-CAD3-2C07-64FB316A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DCEDCE-C85D-01F4-9CC7-5D427E1CC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19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B03A11-4613-5C24-6A97-C4F3F876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1E04B0-1D4C-65DB-0FC7-A4FC78291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39F821-0511-ED8B-CCBC-DE8EABACE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9B4E-DA06-4A55-BFFE-149ADC59DB5A}" type="datetimeFigureOut">
              <a:rPr lang="es-MX" smtClean="0"/>
              <a:t>05/10/2023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BE031B-D122-6917-C8E4-48D4ECED8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F74CA-2530-A067-E0CA-D17D8477A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CD949-FB93-4831-AECC-1D2F0A4924E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7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A48B3-A2A5-69A0-8807-143787444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72568"/>
            <a:ext cx="4112703" cy="20196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2200" b="1" dirty="0">
                <a:solidFill>
                  <a:schemeClr val="tx2"/>
                </a:solidFill>
              </a:rPr>
              <a:t>PACTO NACIONAL POR LA JUSTICIA DE GÉNERO</a:t>
            </a:r>
            <a:br>
              <a:rPr lang="en-US" sz="2200" b="1" dirty="0">
                <a:solidFill>
                  <a:schemeClr val="tx2"/>
                </a:solidFill>
              </a:rPr>
            </a:br>
            <a:br>
              <a:rPr lang="en-US" sz="2200" b="1" dirty="0">
                <a:solidFill>
                  <a:schemeClr val="tx2"/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APARTADO X. TRIBUNALES AGRARIOS</a:t>
            </a:r>
            <a:br>
              <a:rPr lang="en-US" sz="2200" b="1" dirty="0">
                <a:solidFill>
                  <a:schemeClr val="tx2"/>
                </a:solidFill>
              </a:rPr>
            </a:b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9EB028-7A4E-4E61-A21C-D15BD71F2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82798"/>
            <a:ext cx="3819088" cy="2119355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defTabSz="914400"/>
            <a:r>
              <a:rPr lang="en-US" sz="2800" b="1" dirty="0">
                <a:solidFill>
                  <a:schemeClr val="tx2"/>
                </a:solidFill>
              </a:rPr>
              <a:t>INFORME DE AVANCES 2023</a:t>
            </a:r>
          </a:p>
          <a:p>
            <a:pPr defTabSz="914400"/>
            <a:endParaRPr lang="en-US" sz="2800" b="1" dirty="0">
              <a:solidFill>
                <a:schemeClr val="tx2"/>
              </a:solidFill>
            </a:endParaRPr>
          </a:p>
          <a:p>
            <a:pPr defTabSz="914400"/>
            <a:r>
              <a:rPr lang="en-US" sz="2000" dirty="0">
                <a:solidFill>
                  <a:schemeClr val="tx2"/>
                </a:solidFill>
              </a:rPr>
              <a:t>MAGISTRADA CLAUDIA DINORAH VELÁZQUEZ GONZÁLEZ</a:t>
            </a:r>
          </a:p>
          <a:p>
            <a:pPr defTabSz="914400"/>
            <a:endParaRPr lang="en-US" sz="2000" dirty="0">
              <a:solidFill>
                <a:schemeClr val="tx2"/>
              </a:solidFill>
            </a:endParaRPr>
          </a:p>
          <a:p>
            <a:pPr defTabSz="914400"/>
            <a:r>
              <a:rPr lang="en-US" sz="2000" dirty="0" err="1">
                <a:solidFill>
                  <a:schemeClr val="tx2"/>
                </a:solidFill>
              </a:rPr>
              <a:t>Octubre</a:t>
            </a:r>
            <a:r>
              <a:rPr lang="en-US" sz="2000" dirty="0">
                <a:solidFill>
                  <a:schemeClr val="tx2"/>
                </a:solidFill>
              </a:rPr>
              <a:t> de 2023</a:t>
            </a:r>
          </a:p>
          <a:p>
            <a:pPr indent="-228600" defTabSz="9144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8FEA4CFA-2799-11B7-FB60-F3E6E7452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167" y="1245076"/>
            <a:ext cx="3587496" cy="25560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MIJ | Asociación Mexicana de Impartidores de Justicia">
            <a:extLst>
              <a:ext uri="{FF2B5EF4-FFF2-40B4-BE49-F238E27FC236}">
                <a16:creationId xmlns:a16="http://schemas.microsoft.com/office/drawing/2014/main" id="{E6543386-FBCE-D49B-D8AD-7829546D8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4167" y="4018801"/>
            <a:ext cx="1715082" cy="17150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67C5B02-2603-AB73-3FC1-7A1D44CCC7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2466" y="4018795"/>
            <a:ext cx="1709197" cy="175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61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04A68-52E7-4DD6-660D-C9D4966C4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92" y="0"/>
            <a:ext cx="7886700" cy="1325563"/>
          </a:xfrm>
        </p:spPr>
        <p:txBody>
          <a:bodyPr/>
          <a:lstStyle/>
          <a:p>
            <a:r>
              <a:rPr lang="es-MX"/>
              <a:t>Líneas de acción de los TA</a:t>
            </a:r>
            <a:endParaRPr lang="es-MX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7404B03-1E9D-F149-840A-49BBF88BE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794559"/>
              </p:ext>
            </p:extLst>
          </p:nvPr>
        </p:nvGraphicFramePr>
        <p:xfrm>
          <a:off x="167780" y="1216404"/>
          <a:ext cx="8976220" cy="5641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73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1BBA8DD-1EB1-220C-CE72-020E3DF45D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22" r="10877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0F3D23-8B71-1466-1C05-7E8A9ED48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s-MX" dirty="0"/>
              <a:t>Políticas internas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F8EF852-A6D4-3B0E-C112-839AF6A9A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874002"/>
              </p:ext>
            </p:extLst>
          </p:nvPr>
        </p:nvGraphicFramePr>
        <p:xfrm>
          <a:off x="326647" y="1367405"/>
          <a:ext cx="8314014" cy="5304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7929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F1FE7-4303-5549-5A8C-D0261C6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068" y="96472"/>
            <a:ext cx="4343399" cy="1401183"/>
          </a:xfrm>
        </p:spPr>
        <p:txBody>
          <a:bodyPr anchor="t">
            <a:normAutofit/>
          </a:bodyPr>
          <a:lstStyle/>
          <a:p>
            <a:r>
              <a:rPr lang="es-MX" sz="2800"/>
              <a:t>Políticas internas </a:t>
            </a:r>
            <a:endParaRPr lang="es-MX" sz="2800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8855" y="871146"/>
            <a:ext cx="552704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1064" y="0"/>
            <a:ext cx="3602935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Marcador de contenido 2">
            <a:extLst>
              <a:ext uri="{FF2B5EF4-FFF2-40B4-BE49-F238E27FC236}">
                <a16:creationId xmlns:a16="http://schemas.microsoft.com/office/drawing/2014/main" id="{887C3A76-5A29-CDE4-A0AE-3BD8E438C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81660"/>
              </p:ext>
            </p:extLst>
          </p:nvPr>
        </p:nvGraphicFramePr>
        <p:xfrm>
          <a:off x="571499" y="973124"/>
          <a:ext cx="8304053" cy="5788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228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6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546698-19CD-6D67-B045-CFA48043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429030"/>
            <a:ext cx="2125980" cy="5457589"/>
          </a:xfrm>
        </p:spPr>
        <p:txBody>
          <a:bodyPr anchor="ctr">
            <a:normAutofit/>
          </a:bodyPr>
          <a:lstStyle/>
          <a:p>
            <a:r>
              <a:rPr lang="es-MX" sz="3500"/>
              <a:t>Políticas internas </a:t>
            </a: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1490" y="6112341"/>
            <a:ext cx="81267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Rectangle 30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527048" y="5040414"/>
            <a:ext cx="54864" cy="21259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9ED48AF3-86E9-6BC4-FCC8-62A10F6E7A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931886"/>
              </p:ext>
            </p:extLst>
          </p:nvPr>
        </p:nvGraphicFramePr>
        <p:xfrm>
          <a:off x="3031236" y="429030"/>
          <a:ext cx="558927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24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73E0DC-410D-37E3-2921-78561161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6995"/>
            <a:ext cx="7886700" cy="1133693"/>
          </a:xfrm>
        </p:spPr>
        <p:txBody>
          <a:bodyPr>
            <a:normAutofit fontScale="90000"/>
          </a:bodyPr>
          <a:lstStyle/>
          <a:p>
            <a:r>
              <a:rPr lang="es-MX" sz="4500" dirty="0"/>
              <a:t>Justicia Agraria  con Perspectiva de género 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CB40EFF-D06C-8D08-AEDD-4DC5CFB51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36477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159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3334A5-A986-05C4-59C7-81DD52540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5275"/>
            <a:ext cx="7886700" cy="1325563"/>
          </a:xfrm>
        </p:spPr>
        <p:txBody>
          <a:bodyPr>
            <a:normAutofit/>
          </a:bodyPr>
          <a:lstStyle/>
          <a:p>
            <a:r>
              <a:rPr lang="es-MX" sz="4000"/>
              <a:t>Datos relevantes </a:t>
            </a:r>
            <a:endParaRPr lang="es-MX" sz="4000" dirty="0"/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4EF8BD1E-95B4-9145-35D9-31B1E827F6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968302"/>
              </p:ext>
            </p:extLst>
          </p:nvPr>
        </p:nvGraphicFramePr>
        <p:xfrm>
          <a:off x="478172" y="1233183"/>
          <a:ext cx="8037178" cy="5117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598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E819BC-2FE8-115E-D21A-4CEB572A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es-MX" sz="5200" dirty="0"/>
              <a:t>Conclusiones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10B982-BADD-55F3-8D7F-0E9CD346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3" y="3055374"/>
            <a:ext cx="8380600" cy="3697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b="1" dirty="0"/>
              <a:t>Primera.</a:t>
            </a:r>
            <a:r>
              <a:rPr lang="es-MX" sz="1600" dirty="0"/>
              <a:t> El 87</a:t>
            </a:r>
            <a:r>
              <a:rPr lang="es-MX" sz="1600" i="1" dirty="0"/>
              <a:t>%</a:t>
            </a:r>
            <a:r>
              <a:rPr lang="es-MX" sz="1600" dirty="0"/>
              <a:t> del total de acciones previstas en el Pacto Nacional por la Justicia de Género  competen a los Tribunales Agrarios, de las cuales </a:t>
            </a:r>
            <a:r>
              <a:rPr lang="es-MX" sz="1600" b="1" dirty="0"/>
              <a:t>se atienden el 100% .</a:t>
            </a:r>
          </a:p>
          <a:p>
            <a:pPr marL="0" indent="0">
              <a:buNone/>
            </a:pPr>
            <a:r>
              <a:rPr lang="es-MX" sz="1600" b="1" dirty="0"/>
              <a:t>Segunda</a:t>
            </a:r>
            <a:r>
              <a:rPr lang="es-MX" sz="1600" dirty="0"/>
              <a:t>. Del universo de acciones que si son competencia de los Tribunales Agrarios tenemos el </a:t>
            </a:r>
            <a:r>
              <a:rPr lang="es-MX" sz="1600" b="1" dirty="0"/>
              <a:t>60</a:t>
            </a:r>
            <a:r>
              <a:rPr lang="es-MX" sz="1600" b="1" i="1" dirty="0"/>
              <a:t>% </a:t>
            </a:r>
            <a:r>
              <a:rPr lang="es-MX" sz="1600" b="1" dirty="0"/>
              <a:t>de avance.</a:t>
            </a:r>
            <a:endParaRPr lang="en-US" sz="1600" dirty="0"/>
          </a:p>
          <a:p>
            <a:pPr marL="0" indent="0">
              <a:buNone/>
            </a:pPr>
            <a:r>
              <a:rPr lang="es-MX" sz="1600" b="1" dirty="0"/>
              <a:t>Tercera.</a:t>
            </a:r>
            <a:r>
              <a:rPr lang="es-MX" sz="1600" dirty="0"/>
              <a:t> Nuestra línea de acción con más avance es políticas internas que lleva un </a:t>
            </a:r>
            <a:r>
              <a:rPr lang="es-MX" sz="1600" b="1" dirty="0"/>
              <a:t>65% . </a:t>
            </a:r>
            <a:endParaRPr lang="en-US" sz="1600" b="1" dirty="0"/>
          </a:p>
          <a:p>
            <a:pPr marL="0" indent="0">
              <a:buNone/>
            </a:pPr>
            <a:r>
              <a:rPr lang="es-MX" sz="1600" b="1" dirty="0"/>
              <a:t>Cuarta. </a:t>
            </a:r>
            <a:r>
              <a:rPr lang="es-MX" sz="1600" dirty="0"/>
              <a:t>Nuestras áreas de oportunidad están en </a:t>
            </a: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desarrollo de mecanismos de seguimiento y evaluación, y en los presupuestos co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PG.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Quinta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La Justicia Agraria Itinerante –solo en  el primer semestre del 2023 atendió más de  3676 asuntos y beneficio a 759 mujeres, es </a:t>
            </a:r>
            <a:r>
              <a:rPr lang="es-MX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idónea del Acceso a la Justicia a través de tribunales móviles como lo recomienda CEDAW.</a:t>
            </a:r>
          </a:p>
          <a:p>
            <a:pPr marL="0" indent="0">
              <a:buNone/>
            </a:pPr>
            <a:r>
              <a:rPr lang="es-MX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Sexta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Los Tribunales Agrarios damos muestra del compromiso que tenemos a través de acciones contundentes  para lograr los objetivos del Pacto Nacional.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857</Words>
  <Application>Microsoft Office PowerPoint</Application>
  <PresentationFormat>Presentación en pantalla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PACTO NACIONAL POR LA JUSTICIA DE GÉNERO  APARTADO X. TRIBUNALES AGRARIOS </vt:lpstr>
      <vt:lpstr>Líneas de acción de los TA</vt:lpstr>
      <vt:lpstr>Políticas internas </vt:lpstr>
      <vt:lpstr>Políticas internas </vt:lpstr>
      <vt:lpstr>Políticas internas </vt:lpstr>
      <vt:lpstr>Justicia Agraria  con Perspectiva de género </vt:lpstr>
      <vt:lpstr>Datos relevantes </vt:lpstr>
      <vt:lpstr>Conclusiones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ECM</dc:creator>
  <cp:lastModifiedBy>Elsa Cordero Martínez</cp:lastModifiedBy>
  <cp:revision>80</cp:revision>
  <cp:lastPrinted>2023-10-04T20:44:26Z</cp:lastPrinted>
  <dcterms:created xsi:type="dcterms:W3CDTF">2022-08-19T20:17:07Z</dcterms:created>
  <dcterms:modified xsi:type="dcterms:W3CDTF">2023-10-05T19:26:25Z</dcterms:modified>
</cp:coreProperties>
</file>